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669" r:id="rId2"/>
    <p:sldId id="670" r:id="rId3"/>
    <p:sldId id="654" r:id="rId4"/>
    <p:sldId id="605" r:id="rId5"/>
    <p:sldId id="580" r:id="rId6"/>
    <p:sldId id="631" r:id="rId7"/>
    <p:sldId id="583" r:id="rId8"/>
    <p:sldId id="585" r:id="rId9"/>
    <p:sldId id="589" r:id="rId10"/>
    <p:sldId id="622" r:id="rId11"/>
    <p:sldId id="590" r:id="rId12"/>
    <p:sldId id="588" r:id="rId13"/>
    <p:sldId id="591" r:id="rId14"/>
    <p:sldId id="662" r:id="rId15"/>
    <p:sldId id="624" r:id="rId16"/>
    <p:sldId id="637" r:id="rId17"/>
    <p:sldId id="639" r:id="rId18"/>
    <p:sldId id="652" r:id="rId19"/>
    <p:sldId id="660" r:id="rId20"/>
    <p:sldId id="661" r:id="rId21"/>
    <p:sldId id="566" r:id="rId22"/>
    <p:sldId id="568" r:id="rId23"/>
    <p:sldId id="648" r:id="rId24"/>
    <p:sldId id="649" r:id="rId25"/>
    <p:sldId id="627" r:id="rId26"/>
    <p:sldId id="667" r:id="rId27"/>
    <p:sldId id="629" r:id="rId28"/>
    <p:sldId id="630" r:id="rId29"/>
    <p:sldId id="543" r:id="rId30"/>
  </p:sldIdLst>
  <p:sldSz cx="9144000" cy="5143500" type="screen16x9"/>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9EFF"/>
    <a:srgbClr val="00CC66"/>
    <a:srgbClr val="66FF99"/>
    <a:srgbClr val="02BABE"/>
    <a:srgbClr val="25A7FF"/>
    <a:srgbClr val="E6CDB4"/>
    <a:srgbClr val="D05F12"/>
    <a:srgbClr val="7F6000"/>
    <a:srgbClr val="FFFF00"/>
    <a:srgbClr val="66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94660"/>
  </p:normalViewPr>
  <p:slideViewPr>
    <p:cSldViewPr snapToGrid="0" showGuides="1">
      <p:cViewPr varScale="1">
        <p:scale>
          <a:sx n="155" d="100"/>
          <a:sy n="155" d="100"/>
        </p:scale>
        <p:origin x="714" y="120"/>
      </p:cViewPr>
      <p:guideLst>
        <p:guide orient="horz" pos="162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838" cy="366713"/>
          </a:xfrm>
          <a:prstGeom prst="rect">
            <a:avLst/>
          </a:prstGeom>
        </p:spPr>
        <p:txBody>
          <a:bodyPr vert="horz" lIns="91427" tIns="45714" rIns="91427" bIns="45714" rtlCol="0"/>
          <a:lstStyle>
            <a:lvl1pPr algn="l">
              <a:defRPr sz="1200"/>
            </a:lvl1pPr>
          </a:lstStyle>
          <a:p>
            <a:endParaRPr lang="en-US"/>
          </a:p>
        </p:txBody>
      </p:sp>
      <p:sp>
        <p:nvSpPr>
          <p:cNvPr id="3" name="Date Placeholder 2"/>
          <p:cNvSpPr>
            <a:spLocks noGrp="1"/>
          </p:cNvSpPr>
          <p:nvPr>
            <p:ph type="dt" idx="1"/>
          </p:nvPr>
        </p:nvSpPr>
        <p:spPr>
          <a:xfrm>
            <a:off x="5438775" y="1"/>
            <a:ext cx="4160838" cy="366713"/>
          </a:xfrm>
          <a:prstGeom prst="rect">
            <a:avLst/>
          </a:prstGeom>
        </p:spPr>
        <p:txBody>
          <a:bodyPr vert="horz" lIns="91427" tIns="45714" rIns="91427" bIns="45714" rtlCol="0"/>
          <a:lstStyle>
            <a:lvl1pPr algn="r">
              <a:defRPr sz="1200"/>
            </a:lvl1pPr>
          </a:lstStyle>
          <a:p>
            <a:fld id="{3438D760-CC9C-4F6B-AE5D-E68977453235}" type="datetimeFigureOut">
              <a:rPr lang="en-US" smtClean="0"/>
              <a:t>8/15/2024</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1427" tIns="45714" rIns="91427" bIns="45714" rtlCol="0" anchor="ctr"/>
          <a:lstStyle/>
          <a:p>
            <a:endParaRPr lang="en-US"/>
          </a:p>
        </p:txBody>
      </p:sp>
      <p:sp>
        <p:nvSpPr>
          <p:cNvPr id="5" name="Notes Placeholder 4"/>
          <p:cNvSpPr>
            <a:spLocks noGrp="1"/>
          </p:cNvSpPr>
          <p:nvPr>
            <p:ph type="body" sz="quarter" idx="3"/>
          </p:nvPr>
        </p:nvSpPr>
        <p:spPr>
          <a:xfrm>
            <a:off x="960439" y="3521075"/>
            <a:ext cx="7680325" cy="2879725"/>
          </a:xfrm>
          <a:prstGeom prst="rect">
            <a:avLst/>
          </a:prstGeom>
        </p:spPr>
        <p:txBody>
          <a:bodyPr vert="horz" lIns="91427" tIns="45714" rIns="91427" bIns="457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488"/>
            <a:ext cx="4160838" cy="366712"/>
          </a:xfrm>
          <a:prstGeom prst="rect">
            <a:avLst/>
          </a:prstGeom>
        </p:spPr>
        <p:txBody>
          <a:bodyPr vert="horz" lIns="91427" tIns="45714" rIns="91427" bIns="45714" rtlCol="0" anchor="b"/>
          <a:lstStyle>
            <a:lvl1pPr algn="l">
              <a:defRPr sz="1200"/>
            </a:lvl1pPr>
          </a:lstStyle>
          <a:p>
            <a:endParaRPr lang="en-US"/>
          </a:p>
        </p:txBody>
      </p:sp>
      <p:sp>
        <p:nvSpPr>
          <p:cNvPr id="7" name="Slide Number Placeholder 6"/>
          <p:cNvSpPr>
            <a:spLocks noGrp="1"/>
          </p:cNvSpPr>
          <p:nvPr>
            <p:ph type="sldNum" sz="quarter" idx="5"/>
          </p:nvPr>
        </p:nvSpPr>
        <p:spPr>
          <a:xfrm>
            <a:off x="5438775" y="6948488"/>
            <a:ext cx="4160838" cy="366712"/>
          </a:xfrm>
          <a:prstGeom prst="rect">
            <a:avLst/>
          </a:prstGeom>
        </p:spPr>
        <p:txBody>
          <a:bodyPr vert="horz" lIns="91427" tIns="45714" rIns="91427" bIns="45714" rtlCol="0" anchor="b"/>
          <a:lstStyle>
            <a:lvl1pPr algn="r">
              <a:defRPr sz="1200"/>
            </a:lvl1pPr>
          </a:lstStyle>
          <a:p>
            <a:fld id="{DE9FE617-F928-4288-AC71-01B9CB5C35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FE617-F928-4288-AC71-01B9CB5C353A}" type="slidenum">
              <a:rPr lang="en-US" smtClean="0"/>
              <a:t>4</a:t>
            </a:fld>
            <a:endParaRPr lang="en-US"/>
          </a:p>
        </p:txBody>
      </p:sp>
    </p:spTree>
    <p:extLst>
      <p:ext uri="{BB962C8B-B14F-4D97-AF65-F5344CB8AC3E}">
        <p14:creationId xmlns:p14="http://schemas.microsoft.com/office/powerpoint/2010/main" val="1380151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
        <p:nvSpPr>
          <p:cNvPr id="2" name="Rectangle 1"/>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3" name="Rectangle 2"/>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4" name="Rectangle 3"/>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a:ln>
            <a:noFill/>
          </a:ln>
        </p:spPr>
        <p:txBody>
          <a:bodyPr wrap="square" lIns="91440" tIns="45720" rIns="91440" bIns="45720">
            <a:spAutoFit/>
          </a:bodyPr>
          <a:lstStyle/>
          <a:p>
            <a:pPr algn="ctr"/>
            <a:r>
              <a:rPr lang="en-US" sz="1600" b="1" cap="none" spc="50">
                <a:ln w="0">
                  <a:noFill/>
                </a:ln>
                <a:solidFill>
                  <a:schemeClr val="tx1">
                    <a:lumMod val="85000"/>
                    <a:lumOff val="15000"/>
                  </a:schemeClr>
                </a:solid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noFill/>
                </a:ln>
                <a:solidFill>
                  <a:schemeClr val="tx1">
                    <a:lumMod val="85000"/>
                    <a:lumOff val="15000"/>
                  </a:schemeClr>
                </a:solid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noFill/>
                </a:ln>
                <a:solidFill>
                  <a:schemeClr val="tx1">
                    <a:lumMod val="85000"/>
                    <a:lumOff val="15000"/>
                  </a:schemeClr>
                </a:solid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002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7CF7F-CA30-2951-07B2-2C7106CA0636}"/>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7CF7F-CA30-2951-07B2-2C7106CA0636}"/>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79132154-6884-144C-4ABF-BDD9B65EC640}"/>
              </a:ext>
            </a:extLst>
          </p:cNvPr>
          <p:cNvSpPr txBox="1"/>
          <p:nvPr userDrawn="1"/>
        </p:nvSpPr>
        <p:spPr>
          <a:xfrm>
            <a:off x="2289258" y="1911820"/>
            <a:ext cx="4675422" cy="2122170"/>
          </a:xfrm>
          <a:prstGeom prst="rect">
            <a:avLst/>
          </a:prstGeom>
          <a:noFill/>
        </p:spPr>
        <p:txBody>
          <a:bodyPr wrap="square">
            <a:noAutofit/>
          </a:bodyPr>
          <a:lstStyle/>
          <a:p>
            <a:pPr algn="l"/>
            <a:r>
              <a:rPr lang="en-US" sz="2000">
                <a:solidFill>
                  <a:schemeClr val="bg1"/>
                </a:solidFill>
                <a:latin typeface="Aptos" panose="020B0004020202020204" pitchFamily="34" charset="0"/>
              </a:rPr>
              <a:t>“scripture”</a:t>
            </a:r>
            <a:endParaRPr lang="en-US" sz="1600" i="1">
              <a:solidFill>
                <a:schemeClr val="bg1"/>
              </a:solidFill>
              <a:latin typeface="Aptos" panose="020B0004020202020204" pitchFamily="34" charset="0"/>
            </a:endParaRPr>
          </a:p>
          <a:p>
            <a:pPr algn="r"/>
            <a:br>
              <a:rPr lang="en-US" sz="1400" i="1">
                <a:solidFill>
                  <a:schemeClr val="bg1"/>
                </a:solidFill>
                <a:latin typeface="Aptos" panose="020B0004020202020204" pitchFamily="34" charset="0"/>
              </a:rPr>
            </a:br>
            <a:r>
              <a:rPr lang="en-US" sz="1400" i="1">
                <a:solidFill>
                  <a:schemeClr val="bg1"/>
                </a:solidFill>
                <a:latin typeface="Aptos" panose="020B0004020202020204" pitchFamily="34" charset="0"/>
              </a:rPr>
              <a:t>- Reference</a:t>
            </a:r>
          </a:p>
        </p:txBody>
      </p:sp>
    </p:spTree>
    <p:extLst>
      <p:ext uri="{BB962C8B-B14F-4D97-AF65-F5344CB8AC3E}">
        <p14:creationId xmlns:p14="http://schemas.microsoft.com/office/powerpoint/2010/main" val="4073458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53843-D0DD-E319-D8F2-D7C3C0AC8DE0}"/>
              </a:ext>
            </a:extLst>
          </p:cNvPr>
          <p:cNvSpPr txBox="1"/>
          <p:nvPr userDrawn="1"/>
        </p:nvSpPr>
        <p:spPr>
          <a:xfrm>
            <a:off x="3501342" y="1666754"/>
            <a:ext cx="2286000" cy="369332"/>
          </a:xfrm>
          <a:prstGeom prst="rect">
            <a:avLst/>
          </a:prstGeom>
          <a:noFill/>
        </p:spPr>
        <p:txBody>
          <a:bodyPr wrap="square" rtlCol="0">
            <a:spAutoFit/>
          </a:bodyPr>
          <a:lstStyle/>
          <a:p>
            <a:r>
              <a:rPr lang="en-US">
                <a:solidFill>
                  <a:schemeClr val="bg1"/>
                </a:solidFill>
              </a:rPr>
              <a:t>Video direction notes</a:t>
            </a:r>
          </a:p>
        </p:txBody>
      </p:sp>
      <p:sp>
        <p:nvSpPr>
          <p:cNvPr id="3" name="Rectangle 2">
            <a:extLst>
              <a:ext uri="{FF2B5EF4-FFF2-40B4-BE49-F238E27FC236}">
                <a16:creationId xmlns:a16="http://schemas.microsoft.com/office/drawing/2014/main" id="{62B51BD9-4ED8-05C5-009C-EF840B02CAC4}"/>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7ED606B-1C8A-2DC9-F7A7-CAC5FA1ABA5B}"/>
              </a:ext>
            </a:extLst>
          </p:cNvPr>
          <p:cNvSpPr txBox="1"/>
          <p:nvPr userDrawn="1"/>
        </p:nvSpPr>
        <p:spPr>
          <a:xfrm>
            <a:off x="4068501" y="1753565"/>
            <a:ext cx="1406324" cy="369332"/>
          </a:xfrm>
          <a:prstGeom prst="rect">
            <a:avLst/>
          </a:prstGeom>
          <a:noFill/>
        </p:spPr>
        <p:txBody>
          <a:bodyPr wrap="square" rtlCol="0">
            <a:spAutoFit/>
          </a:bodyPr>
          <a:lstStyle/>
          <a:p>
            <a:r>
              <a:rPr lang="en-US">
                <a:solidFill>
                  <a:schemeClr val="bg1"/>
                </a:solidFill>
              </a:rPr>
              <a:t>director note</a:t>
            </a:r>
          </a:p>
        </p:txBody>
      </p:sp>
    </p:spTree>
    <p:extLst>
      <p:ext uri="{BB962C8B-B14F-4D97-AF65-F5344CB8AC3E}">
        <p14:creationId xmlns:p14="http://schemas.microsoft.com/office/powerpoint/2010/main" val="2314116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0" name="Picture 9" descr="A dark brown surface with white spots&#10;&#10;Description automatically generated"/>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66000" contrast="2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32032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52AA33-351D-49EC-8505-F4C29BF5BB6C}"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52AA33-351D-49EC-8505-F4C29BF5BB6C}"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2AA33-351D-49EC-8505-F4C29BF5BB6C}"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meline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7369" y="273844"/>
            <a:ext cx="8489263" cy="698219"/>
          </a:xfrm>
        </p:spPr>
        <p:txBody>
          <a:bodyPr tIns="91440" bIns="0">
            <a:noAutofit/>
          </a:bodyPr>
          <a:lstStyle>
            <a:lvl1pPr algn="ctr">
              <a:defRPr sz="3750">
                <a:solidFill>
                  <a:schemeClr val="accent5"/>
                </a:solidFill>
              </a:defRPr>
            </a:lvl1pPr>
          </a:lstStyle>
          <a:p>
            <a:r>
              <a:rPr lang="en-US" dirty="0"/>
              <a:t>Add title</a:t>
            </a:r>
          </a:p>
        </p:txBody>
      </p:sp>
      <p:sp>
        <p:nvSpPr>
          <p:cNvPr id="7" name="Text Placeholder 6"/>
          <p:cNvSpPr>
            <a:spLocks noGrp="1"/>
          </p:cNvSpPr>
          <p:nvPr>
            <p:ph type="body" sz="quarter" idx="10" hasCustomPrompt="1"/>
          </p:nvPr>
        </p:nvSpPr>
        <p:spPr>
          <a:xfrm>
            <a:off x="327369" y="972063"/>
            <a:ext cx="8489263" cy="431006"/>
          </a:xfrm>
        </p:spPr>
        <p:txBody>
          <a:bodyPr>
            <a:noAutofit/>
          </a:bodyPr>
          <a:lstStyle>
            <a:lvl1pPr marL="0" indent="0" algn="ctr">
              <a:buNone/>
              <a:defRPr sz="1500" b="1" cap="all" spc="225" baseline="0">
                <a:solidFill>
                  <a:schemeClr val="accent5"/>
                </a:solidFill>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SUBTITLE</a:t>
            </a:r>
          </a:p>
        </p:txBody>
      </p:sp>
      <p:sp>
        <p:nvSpPr>
          <p:cNvPr id="8" name="Text Placeholder 6"/>
          <p:cNvSpPr>
            <a:spLocks noGrp="1"/>
          </p:cNvSpPr>
          <p:nvPr>
            <p:ph type="body" sz="quarter" idx="11" hasCustomPrompt="1"/>
          </p:nvPr>
        </p:nvSpPr>
        <p:spPr>
          <a:xfrm>
            <a:off x="32082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1" name="Text Placeholder 6"/>
          <p:cNvSpPr>
            <a:spLocks noGrp="1"/>
          </p:cNvSpPr>
          <p:nvPr>
            <p:ph type="body" sz="quarter" idx="12" hasCustomPrompt="1"/>
          </p:nvPr>
        </p:nvSpPr>
        <p:spPr>
          <a:xfrm>
            <a:off x="1554025"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2" name="Text Placeholder 6"/>
          <p:cNvSpPr>
            <a:spLocks noGrp="1"/>
          </p:cNvSpPr>
          <p:nvPr>
            <p:ph type="body" sz="quarter" idx="13" hasCustomPrompt="1"/>
          </p:nvPr>
        </p:nvSpPr>
        <p:spPr>
          <a:xfrm>
            <a:off x="277237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3" name="Text Placeholder 6"/>
          <p:cNvSpPr>
            <a:spLocks noGrp="1"/>
          </p:cNvSpPr>
          <p:nvPr>
            <p:ph type="body" sz="quarter" idx="14" hasCustomPrompt="1"/>
          </p:nvPr>
        </p:nvSpPr>
        <p:spPr>
          <a:xfrm>
            <a:off x="4007663"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4" name="Text Placeholder 6"/>
          <p:cNvSpPr>
            <a:spLocks noGrp="1"/>
          </p:cNvSpPr>
          <p:nvPr>
            <p:ph type="body" sz="quarter" idx="15" hasCustomPrompt="1"/>
          </p:nvPr>
        </p:nvSpPr>
        <p:spPr>
          <a:xfrm>
            <a:off x="5226016"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5" name="Text Placeholder 6"/>
          <p:cNvSpPr>
            <a:spLocks noGrp="1"/>
          </p:cNvSpPr>
          <p:nvPr>
            <p:ph type="body" sz="quarter" idx="16" hasCustomPrompt="1"/>
          </p:nvPr>
        </p:nvSpPr>
        <p:spPr>
          <a:xfrm>
            <a:off x="644436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6" name="Text Placeholder 6"/>
          <p:cNvSpPr>
            <a:spLocks noGrp="1"/>
          </p:cNvSpPr>
          <p:nvPr>
            <p:ph type="body" sz="quarter" idx="17" hasCustomPrompt="1"/>
          </p:nvPr>
        </p:nvSpPr>
        <p:spPr>
          <a:xfrm>
            <a:off x="767272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7" name="Text Placeholder 6"/>
          <p:cNvSpPr>
            <a:spLocks noGrp="1"/>
          </p:cNvSpPr>
          <p:nvPr>
            <p:ph type="body" sz="quarter" idx="18" hasCustomPrompt="1"/>
          </p:nvPr>
        </p:nvSpPr>
        <p:spPr>
          <a:xfrm>
            <a:off x="32082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8" name="Text Placeholder 6"/>
          <p:cNvSpPr>
            <a:spLocks noGrp="1"/>
          </p:cNvSpPr>
          <p:nvPr>
            <p:ph type="body" sz="quarter" idx="19" hasCustomPrompt="1"/>
          </p:nvPr>
        </p:nvSpPr>
        <p:spPr>
          <a:xfrm>
            <a:off x="1554025"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9" name="Text Placeholder 6"/>
          <p:cNvSpPr>
            <a:spLocks noGrp="1"/>
          </p:cNvSpPr>
          <p:nvPr>
            <p:ph type="body" sz="quarter" idx="20" hasCustomPrompt="1"/>
          </p:nvPr>
        </p:nvSpPr>
        <p:spPr>
          <a:xfrm>
            <a:off x="277237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0" name="Text Placeholder 6"/>
          <p:cNvSpPr>
            <a:spLocks noGrp="1"/>
          </p:cNvSpPr>
          <p:nvPr>
            <p:ph type="body" sz="quarter" idx="21" hasCustomPrompt="1"/>
          </p:nvPr>
        </p:nvSpPr>
        <p:spPr>
          <a:xfrm>
            <a:off x="4007663"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1" name="Text Placeholder 6"/>
          <p:cNvSpPr>
            <a:spLocks noGrp="1"/>
          </p:cNvSpPr>
          <p:nvPr>
            <p:ph type="body" sz="quarter" idx="22" hasCustomPrompt="1"/>
          </p:nvPr>
        </p:nvSpPr>
        <p:spPr>
          <a:xfrm>
            <a:off x="5226016"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2" name="Text Placeholder 6"/>
          <p:cNvSpPr>
            <a:spLocks noGrp="1"/>
          </p:cNvSpPr>
          <p:nvPr>
            <p:ph type="body" sz="quarter" idx="23" hasCustomPrompt="1"/>
          </p:nvPr>
        </p:nvSpPr>
        <p:spPr>
          <a:xfrm>
            <a:off x="644436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3" name="Text Placeholder 6"/>
          <p:cNvSpPr>
            <a:spLocks noGrp="1"/>
          </p:cNvSpPr>
          <p:nvPr>
            <p:ph type="body" sz="quarter" idx="24" hasCustomPrompt="1"/>
          </p:nvPr>
        </p:nvSpPr>
        <p:spPr>
          <a:xfrm>
            <a:off x="767272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a:t>
            </a:r>
          </a:p>
        </p:txBody>
      </p:sp>
      <p:sp>
        <p:nvSpPr>
          <p:cNvPr id="26" name="Text Placeholder 6"/>
          <p:cNvSpPr>
            <a:spLocks noGrp="1"/>
          </p:cNvSpPr>
          <p:nvPr>
            <p:ph type="body" sz="quarter" idx="25" hasCustomPrompt="1"/>
          </p:nvPr>
        </p:nvSpPr>
        <p:spPr>
          <a:xfrm>
            <a:off x="320827"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7" name="Text Placeholder 6"/>
          <p:cNvSpPr>
            <a:spLocks noGrp="1"/>
          </p:cNvSpPr>
          <p:nvPr>
            <p:ph type="body" sz="quarter" idx="26" hasCustomPrompt="1"/>
          </p:nvPr>
        </p:nvSpPr>
        <p:spPr>
          <a:xfrm>
            <a:off x="1542373"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8" name="Text Placeholder 6"/>
          <p:cNvSpPr>
            <a:spLocks noGrp="1"/>
          </p:cNvSpPr>
          <p:nvPr>
            <p:ph type="body" sz="quarter" idx="27" hasCustomPrompt="1"/>
          </p:nvPr>
        </p:nvSpPr>
        <p:spPr>
          <a:xfrm>
            <a:off x="2763918" y="2691373"/>
            <a:ext cx="1159990"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9" name="Text Placeholder 6"/>
          <p:cNvSpPr>
            <a:spLocks noGrp="1"/>
          </p:cNvSpPr>
          <p:nvPr>
            <p:ph type="body" sz="quarter" idx="28" hasCustomPrompt="1"/>
          </p:nvPr>
        </p:nvSpPr>
        <p:spPr>
          <a:xfrm>
            <a:off x="400809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0" name="Text Placeholder 6"/>
          <p:cNvSpPr>
            <a:spLocks noGrp="1"/>
          </p:cNvSpPr>
          <p:nvPr>
            <p:ph type="body" sz="quarter" idx="29" hasCustomPrompt="1"/>
          </p:nvPr>
        </p:nvSpPr>
        <p:spPr>
          <a:xfrm>
            <a:off x="5229636"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1" name="Text Placeholder 6"/>
          <p:cNvSpPr>
            <a:spLocks noGrp="1"/>
          </p:cNvSpPr>
          <p:nvPr>
            <p:ph type="body" sz="quarter" idx="30" hasCustomPrompt="1"/>
          </p:nvPr>
        </p:nvSpPr>
        <p:spPr>
          <a:xfrm>
            <a:off x="645118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2" name="Text Placeholder 6"/>
          <p:cNvSpPr>
            <a:spLocks noGrp="1"/>
          </p:cNvSpPr>
          <p:nvPr>
            <p:ph type="body" sz="quarter" idx="31" hasCustomPrompt="1"/>
          </p:nvPr>
        </p:nvSpPr>
        <p:spPr>
          <a:xfrm>
            <a:off x="7672728"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4" name="Picture Placeholder 33"/>
          <p:cNvSpPr>
            <a:spLocks noGrp="1"/>
          </p:cNvSpPr>
          <p:nvPr>
            <p:ph type="pic" sz="quarter" idx="32"/>
          </p:nvPr>
        </p:nvSpPr>
        <p:spPr>
          <a:xfrm>
            <a:off x="0" y="3758184"/>
            <a:ext cx="1282446" cy="1385316"/>
          </a:xfrm>
        </p:spPr>
        <p:txBody>
          <a:bodyPr anchor="ctr">
            <a:normAutofit/>
          </a:bodyPr>
          <a:lstStyle>
            <a:lvl1pPr marL="0" indent="0" algn="ctr">
              <a:buNone/>
              <a:defRPr sz="1200"/>
            </a:lvl1pPr>
          </a:lstStyle>
          <a:p>
            <a:endParaRPr lang="en-US" dirty="0"/>
          </a:p>
        </p:txBody>
      </p:sp>
      <p:sp>
        <p:nvSpPr>
          <p:cNvPr id="36" name="Picture Placeholder 33"/>
          <p:cNvSpPr>
            <a:spLocks noGrp="1"/>
          </p:cNvSpPr>
          <p:nvPr>
            <p:ph type="pic" sz="quarter" idx="34"/>
          </p:nvPr>
        </p:nvSpPr>
        <p:spPr>
          <a:xfrm>
            <a:off x="1310259" y="3758184"/>
            <a:ext cx="1282446" cy="1385316"/>
          </a:xfrm>
        </p:spPr>
        <p:txBody>
          <a:bodyPr anchor="ctr">
            <a:normAutofit/>
          </a:bodyPr>
          <a:lstStyle>
            <a:lvl1pPr marL="0" indent="0" algn="ctr">
              <a:buNone/>
              <a:defRPr sz="1200"/>
            </a:lvl1pPr>
          </a:lstStyle>
          <a:p>
            <a:endParaRPr lang="en-US" dirty="0"/>
          </a:p>
        </p:txBody>
      </p:sp>
      <p:sp>
        <p:nvSpPr>
          <p:cNvPr id="37" name="Picture Placeholder 33"/>
          <p:cNvSpPr>
            <a:spLocks noGrp="1"/>
          </p:cNvSpPr>
          <p:nvPr>
            <p:ph type="pic" sz="quarter" idx="35"/>
          </p:nvPr>
        </p:nvSpPr>
        <p:spPr>
          <a:xfrm>
            <a:off x="2620518" y="3758184"/>
            <a:ext cx="1282446" cy="1385316"/>
          </a:xfrm>
        </p:spPr>
        <p:txBody>
          <a:bodyPr anchor="ctr">
            <a:normAutofit/>
          </a:bodyPr>
          <a:lstStyle>
            <a:lvl1pPr marL="0" indent="0" algn="ctr">
              <a:buNone/>
              <a:defRPr sz="1200"/>
            </a:lvl1pPr>
          </a:lstStyle>
          <a:p>
            <a:endParaRPr lang="en-US" dirty="0"/>
          </a:p>
        </p:txBody>
      </p:sp>
      <p:sp>
        <p:nvSpPr>
          <p:cNvPr id="38" name="Picture Placeholder 33"/>
          <p:cNvSpPr>
            <a:spLocks noGrp="1"/>
          </p:cNvSpPr>
          <p:nvPr>
            <p:ph type="pic" sz="quarter" idx="36"/>
          </p:nvPr>
        </p:nvSpPr>
        <p:spPr>
          <a:xfrm>
            <a:off x="3930777" y="3758184"/>
            <a:ext cx="1282446" cy="1385316"/>
          </a:xfrm>
        </p:spPr>
        <p:txBody>
          <a:bodyPr anchor="ctr">
            <a:normAutofit/>
          </a:bodyPr>
          <a:lstStyle>
            <a:lvl1pPr marL="0" indent="0" algn="ctr">
              <a:buNone/>
              <a:defRPr sz="1200"/>
            </a:lvl1pPr>
          </a:lstStyle>
          <a:p>
            <a:endParaRPr lang="en-US" dirty="0"/>
          </a:p>
        </p:txBody>
      </p:sp>
      <p:sp>
        <p:nvSpPr>
          <p:cNvPr id="39" name="Picture Placeholder 33"/>
          <p:cNvSpPr>
            <a:spLocks noGrp="1"/>
          </p:cNvSpPr>
          <p:nvPr>
            <p:ph type="pic" sz="quarter" idx="37"/>
          </p:nvPr>
        </p:nvSpPr>
        <p:spPr>
          <a:xfrm>
            <a:off x="5241036" y="3758184"/>
            <a:ext cx="1282446" cy="1385316"/>
          </a:xfrm>
        </p:spPr>
        <p:txBody>
          <a:bodyPr anchor="ctr">
            <a:normAutofit/>
          </a:bodyPr>
          <a:lstStyle>
            <a:lvl1pPr marL="0" indent="0" algn="ctr">
              <a:buNone/>
              <a:defRPr sz="1200"/>
            </a:lvl1pPr>
          </a:lstStyle>
          <a:p>
            <a:endParaRPr lang="en-US" dirty="0"/>
          </a:p>
        </p:txBody>
      </p:sp>
      <p:sp>
        <p:nvSpPr>
          <p:cNvPr id="40" name="Picture Placeholder 33"/>
          <p:cNvSpPr>
            <a:spLocks noGrp="1"/>
          </p:cNvSpPr>
          <p:nvPr>
            <p:ph type="pic" sz="quarter" idx="38"/>
          </p:nvPr>
        </p:nvSpPr>
        <p:spPr>
          <a:xfrm>
            <a:off x="6551295" y="3758184"/>
            <a:ext cx="1282446" cy="1385316"/>
          </a:xfrm>
        </p:spPr>
        <p:txBody>
          <a:bodyPr anchor="ctr">
            <a:normAutofit/>
          </a:bodyPr>
          <a:lstStyle>
            <a:lvl1pPr marL="0" indent="0" algn="ctr">
              <a:buNone/>
              <a:defRPr sz="1200"/>
            </a:lvl1pPr>
          </a:lstStyle>
          <a:p>
            <a:endParaRPr lang="en-US" dirty="0"/>
          </a:p>
        </p:txBody>
      </p:sp>
      <p:sp>
        <p:nvSpPr>
          <p:cNvPr id="35" name="Picture Placeholder 33"/>
          <p:cNvSpPr>
            <a:spLocks noGrp="1"/>
          </p:cNvSpPr>
          <p:nvPr>
            <p:ph type="pic" sz="quarter" idx="33"/>
          </p:nvPr>
        </p:nvSpPr>
        <p:spPr>
          <a:xfrm>
            <a:off x="7861554" y="3758184"/>
            <a:ext cx="1282446" cy="1385316"/>
          </a:xfrm>
        </p:spPr>
        <p:txBody>
          <a:bodyPr anchor="ctr">
            <a:normAutofit/>
          </a:bodyPr>
          <a:lstStyle>
            <a:lvl1pPr marL="0" indent="0" algn="ctr">
              <a:buNone/>
              <a:defRPr sz="1200"/>
            </a:lvl1pPr>
          </a:lstStyle>
          <a:p>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generations of the world</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B52AA33-351D-49EC-8505-F4C29BF5BB6C}" type="datetimeFigureOut">
              <a:rPr lang="en-US" smtClean="0"/>
              <a:t>8/15/2024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AB9BF0-984C-433F-9451-C109559EB61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54" r:id="rId7"/>
    <p:sldLayoutId id="2147483666" r:id="rId8"/>
    <p:sldLayoutId id="2147483665" r:id="rId9"/>
    <p:sldLayoutId id="214748366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baseline="0">
          <a:solidFill>
            <a:schemeClr val="tx1"/>
          </a:solidFill>
          <a:latin typeface="Bebas Neue" panose="020B0606020202050201"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2.wdp"/><Relationship Id="rId7"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jp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clock with hands and numbers&#10;&#10;Description automatically generated">
            <a:extLst>
              <a:ext uri="{FF2B5EF4-FFF2-40B4-BE49-F238E27FC236}">
                <a16:creationId xmlns:a16="http://schemas.microsoft.com/office/drawing/2014/main" id="{DED08AFB-F81B-782B-9390-48DAF5CB3E5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255000"/>
                    </a14:imgEffect>
                    <a14:imgEffect>
                      <a14:brightnessContrast bright="-27000" contrast="28000"/>
                    </a14:imgEffect>
                  </a14:imgLayer>
                </a14:imgProps>
              </a:ext>
              <a:ext uri="{28A0092B-C50C-407E-A947-70E740481C1C}">
                <a14:useLocalDpi xmlns:a14="http://schemas.microsoft.com/office/drawing/2010/main" val="0"/>
              </a:ext>
            </a:extLst>
          </a:blip>
          <a:srcRect l="13750" t="4612"/>
          <a:stretch/>
        </p:blipFill>
        <p:spPr>
          <a:xfrm>
            <a:off x="531518" y="11819"/>
            <a:ext cx="8269582" cy="5143499"/>
          </a:xfrm>
          <a:prstGeom prst="rect">
            <a:avLst/>
          </a:prstGeom>
        </p:spPr>
      </p:pic>
      <p:sp>
        <p:nvSpPr>
          <p:cNvPr id="4" name="Rectangle 3">
            <a:extLst>
              <a:ext uri="{FF2B5EF4-FFF2-40B4-BE49-F238E27FC236}">
                <a16:creationId xmlns:a16="http://schemas.microsoft.com/office/drawing/2014/main" id="{163F0306-D8ED-FDF4-F81C-AF96AB768CF4}"/>
              </a:ext>
            </a:extLst>
          </p:cNvPr>
          <p:cNvSpPr/>
          <p:nvPr/>
        </p:nvSpPr>
        <p:spPr>
          <a:xfrm>
            <a:off x="0" y="2738640"/>
            <a:ext cx="9144000" cy="923330"/>
          </a:xfrm>
          <a:prstGeom prst="rect">
            <a:avLst/>
          </a:prstGeom>
          <a:noFill/>
        </p:spPr>
        <p:txBody>
          <a:bodyPr wrap="square" lIns="91440" tIns="45720" rIns="91440" bIns="45720">
            <a:spAutoFit/>
          </a:bodyPr>
          <a:lstStyle/>
          <a:p>
            <a:pPr algn="ctr"/>
            <a:r>
              <a:rPr lang="en-US" sz="54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5" name="Rectangle 4">
            <a:extLst>
              <a:ext uri="{FF2B5EF4-FFF2-40B4-BE49-F238E27FC236}">
                <a16:creationId xmlns:a16="http://schemas.microsoft.com/office/drawing/2014/main" id="{25355D2E-C44A-AE4E-C70C-2EB42A43E46C}"/>
              </a:ext>
            </a:extLst>
          </p:cNvPr>
          <p:cNvSpPr/>
          <p:nvPr/>
        </p:nvSpPr>
        <p:spPr>
          <a:xfrm>
            <a:off x="0" y="1381057"/>
            <a:ext cx="9144000" cy="523220"/>
          </a:xfrm>
          <a:prstGeom prst="rect">
            <a:avLst/>
          </a:prstGeom>
          <a:noFill/>
        </p:spPr>
        <p:txBody>
          <a:bodyPr wrap="square" lIns="91440" tIns="45720" rIns="91440" bIns="45720">
            <a:spAutoFit/>
          </a:bodyPr>
          <a:lstStyle/>
          <a:p>
            <a:pPr algn="ctr"/>
            <a:r>
              <a:rPr lang="en-US" sz="28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
        <p:nvSpPr>
          <p:cNvPr id="28" name="Rectangle 27">
            <a:extLst>
              <a:ext uri="{FF2B5EF4-FFF2-40B4-BE49-F238E27FC236}">
                <a16:creationId xmlns:a16="http://schemas.microsoft.com/office/drawing/2014/main" id="{5A763E3B-4D4F-79DB-A7C0-ECF08A03F4BC}"/>
              </a:ext>
            </a:extLst>
          </p:cNvPr>
          <p:cNvSpPr/>
          <p:nvPr/>
        </p:nvSpPr>
        <p:spPr>
          <a:xfrm rot="16200000">
            <a:off x="4654553" y="666947"/>
            <a:ext cx="5143498" cy="3835396"/>
          </a:xfrm>
          <a:prstGeom prst="rect">
            <a:avLst/>
          </a:prstGeom>
          <a:gradFill>
            <a:gsLst>
              <a:gs pos="49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screenshot of a video&#10;&#10;Description automatically generated">
            <a:extLst>
              <a:ext uri="{FF2B5EF4-FFF2-40B4-BE49-F238E27FC236}">
                <a16:creationId xmlns:a16="http://schemas.microsoft.com/office/drawing/2014/main" id="{C104A8D0-CE85-4BEE-858D-52746A705B24}"/>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7883" b="86124" l="5187" r="89991">
                        <a14:foregroundMark x1="9236" y1="64300" x2="11374" y2="80065"/>
                        <a14:foregroundMark x1="38399" y1="14984" x2="50455" y2="7883"/>
                        <a14:foregroundMark x1="50455" y1="7883" x2="56961" y2="11987"/>
                        <a14:foregroundMark x1="25705" y1="80065" x2="18289" y2="86124"/>
                        <a14:foregroundMark x1="5187" y1="77915" x2="6551" y2="74007"/>
                        <a14:backgroundMark x1="13330" y1="84625" x2="16788" y2="82671"/>
                        <a14:backgroundMark x1="13285" y1="53550" x2="13285" y2="53550"/>
                      </a14:backgroundRemoval>
                    </a14:imgEffect>
                  </a14:imgLayer>
                </a14:imgProps>
              </a:ext>
              <a:ext uri="{28A0092B-C50C-407E-A947-70E740481C1C}">
                <a14:useLocalDpi xmlns:a14="http://schemas.microsoft.com/office/drawing/2010/main" val="0"/>
              </a:ext>
            </a:extLst>
          </a:blip>
          <a:srcRect t="6074" r="19144" b="13431"/>
          <a:stretch/>
        </p:blipFill>
        <p:spPr>
          <a:xfrm>
            <a:off x="5575483" y="2690813"/>
            <a:ext cx="3568516" cy="2481447"/>
          </a:xfrm>
          <a:prstGeom prst="rect">
            <a:avLst/>
          </a:prstGeom>
        </p:spPr>
      </p:pic>
      <p:sp>
        <p:nvSpPr>
          <p:cNvPr id="29" name="Rectangle 28">
            <a:extLst>
              <a:ext uri="{FF2B5EF4-FFF2-40B4-BE49-F238E27FC236}">
                <a16:creationId xmlns:a16="http://schemas.microsoft.com/office/drawing/2014/main" id="{D843DC48-A673-AA33-E91C-EAEC83129478}"/>
              </a:ext>
            </a:extLst>
          </p:cNvPr>
          <p:cNvSpPr/>
          <p:nvPr/>
        </p:nvSpPr>
        <p:spPr>
          <a:xfrm rot="5400000">
            <a:off x="-964403" y="993166"/>
            <a:ext cx="5143498" cy="3214689"/>
          </a:xfrm>
          <a:prstGeom prst="rect">
            <a:avLst/>
          </a:prstGeom>
          <a:gradFill>
            <a:gsLst>
              <a:gs pos="77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60CF94B-10A5-6107-36C9-645CBF20A505}"/>
              </a:ext>
            </a:extLst>
          </p:cNvPr>
          <p:cNvSpPr/>
          <p:nvPr/>
        </p:nvSpPr>
        <p:spPr>
          <a:xfrm>
            <a:off x="0" y="1642667"/>
            <a:ext cx="9144000" cy="1369606"/>
          </a:xfrm>
          <a:prstGeom prst="rect">
            <a:avLst/>
          </a:prstGeom>
          <a:noFill/>
        </p:spPr>
        <p:txBody>
          <a:bodyPr wrap="square" lIns="91440" tIns="45720" rIns="91440" bIns="45720">
            <a:spAutoFit/>
          </a:bodyPr>
          <a:lstStyle/>
          <a:p>
            <a:pPr algn="ctr"/>
            <a:r>
              <a:rPr lang="en-US" sz="8300" b="1" cap="none" spc="50">
                <a:ln w="0">
                  <a:solidFill>
                    <a:schemeClr val="accent2">
                      <a:lumMod val="50000"/>
                    </a:schemeClr>
                  </a:solidFill>
                </a:ln>
                <a:blipFill dpi="0" rotWithShape="1">
                  <a:blip r:embed="rId7">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pic>
        <p:nvPicPr>
          <p:cNvPr id="2" name="Picture 1" descr="A black and white text&#10;&#10;Description automatically generated">
            <a:extLst>
              <a:ext uri="{FF2B5EF4-FFF2-40B4-BE49-F238E27FC236}">
                <a16:creationId xmlns:a16="http://schemas.microsoft.com/office/drawing/2014/main" id="{A076C529-3FD6-7928-63CC-AA4DF4CE0A39}"/>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26859" b="69305" l="28348" r="68234">
                        <a14:foregroundMark x1="33191" y1="42446" x2="33191" y2="42446"/>
                        <a14:foregroundMark x1="39744" y1="37410" x2="39744" y2="37410"/>
                        <a14:foregroundMark x1="43447" y1="37650" x2="43447" y2="37650"/>
                        <a14:foregroundMark x1="45584" y1="31415" x2="45584" y2="31415"/>
                        <a14:foregroundMark x1="52279" y1="38129" x2="52279" y2="38129"/>
                        <a14:foregroundMark x1="52991" y1="29736" x2="52991" y2="29736"/>
                        <a14:foregroundMark x1="56553" y1="36211" x2="56553" y2="36211"/>
                        <a14:foregroundMark x1="60114" y1="36930" x2="60114" y2="36930"/>
                        <a14:foregroundMark x1="67094" y1="35012" x2="67094" y2="35012"/>
                        <a14:foregroundMark x1="64103" y1="61871" x2="64103" y2="61871"/>
                        <a14:foregroundMark x1="54701" y1="64988" x2="54701" y2="64988"/>
                        <a14:foregroundMark x1="50855" y1="62350" x2="50855" y2="62350"/>
                        <a14:foregroundMark x1="46866" y1="62110" x2="46866" y2="62110"/>
                        <a14:foregroundMark x1="38177" y1="63789" x2="38177" y2="63789"/>
                        <a14:foregroundMark x1="34330" y1="63309" x2="34330" y2="63309"/>
                        <a14:foregroundMark x1="28490" y1="59233" x2="28490" y2="59233"/>
                        <a14:foregroundMark x1="34046" y1="69305" x2="34330" y2="68825"/>
                        <a14:foregroundMark x1="48860" y1="39089" x2="48860" y2="39089"/>
                        <a14:foregroundMark x1="68234" y1="27578" x2="68234" y2="27578"/>
                      </a14:backgroundRemoval>
                    </a14:imgEffect>
                  </a14:imgLayer>
                </a14:imgProps>
              </a:ext>
              <a:ext uri="{28A0092B-C50C-407E-A947-70E740481C1C}">
                <a14:useLocalDpi xmlns:a14="http://schemas.microsoft.com/office/drawing/2010/main" val="0"/>
              </a:ext>
            </a:extLst>
          </a:blip>
          <a:srcRect l="25283" t="22320" r="28143" b="26790"/>
          <a:stretch/>
        </p:blipFill>
        <p:spPr>
          <a:xfrm>
            <a:off x="108660" y="4369272"/>
            <a:ext cx="986716" cy="640532"/>
          </a:xfrm>
          <a:prstGeom prst="rect">
            <a:avLst/>
          </a:prstGeom>
        </p:spPr>
      </p:pic>
      <p:sp>
        <p:nvSpPr>
          <p:cNvPr id="9" name="TextBox 8">
            <a:extLst>
              <a:ext uri="{FF2B5EF4-FFF2-40B4-BE49-F238E27FC236}">
                <a16:creationId xmlns:a16="http://schemas.microsoft.com/office/drawing/2014/main" id="{69FE2FD9-1762-B01E-2215-7C361A844C75}"/>
              </a:ext>
            </a:extLst>
          </p:cNvPr>
          <p:cNvSpPr txBox="1"/>
          <p:nvPr/>
        </p:nvSpPr>
        <p:spPr>
          <a:xfrm>
            <a:off x="1" y="4029704"/>
            <a:ext cx="9144000" cy="387286"/>
          </a:xfrm>
          <a:prstGeom prst="rect">
            <a:avLst/>
          </a:prstGeom>
          <a:noFill/>
        </p:spPr>
        <p:txBody>
          <a:bodyPr wrap="square">
            <a:spAutoFit/>
          </a:bodyPr>
          <a:lstStyle/>
          <a:p>
            <a:pPr marR="0" algn="ctr">
              <a:lnSpc>
                <a:spcPts val="2300"/>
              </a:lnSpc>
              <a:spcBef>
                <a:spcPts val="0"/>
              </a:spcBef>
              <a:spcAft>
                <a:spcPts val="0"/>
              </a:spcAft>
            </a:pPr>
            <a:r>
              <a:rPr lang="en-US" sz="2000" b="1" kern="150">
                <a:solidFill>
                  <a:schemeClr val="accent4">
                    <a:lumMod val="20000"/>
                    <a:lumOff val="80000"/>
                  </a:schemeClr>
                </a:solidFill>
                <a:latin typeface="Aptos" panose="020B0004020202020204" pitchFamily="34" charset="0"/>
                <a:ea typeface="SimSun" panose="02010600030101010101" pitchFamily="2" charset="-122"/>
                <a:cs typeface="Lucida Sans" panose="020B0602030504020204" pitchFamily="34" charset="0"/>
              </a:rPr>
              <a:t>BIBLE HISTORY, BIBLE PROPHECY, AND THE BOOK OF ENOCH</a:t>
            </a:r>
            <a:endParaRPr lang="en-US" sz="2000" b="1" kern="150">
              <a:solidFill>
                <a:schemeClr val="accent4">
                  <a:lumMod val="20000"/>
                  <a:lumOff val="80000"/>
                </a:schemeClr>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046034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114" y="307074"/>
            <a:ext cx="3447339" cy="45293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277F6C0-58A9-D9F1-E9A3-0048D56E66CC}"/>
              </a:ext>
            </a:extLst>
          </p:cNvPr>
          <p:cNvSpPr/>
          <p:nvPr/>
        </p:nvSpPr>
        <p:spPr>
          <a:xfrm>
            <a:off x="462141" y="504896"/>
            <a:ext cx="4965203" cy="523220"/>
          </a:xfrm>
          <a:prstGeom prst="rect">
            <a:avLst/>
          </a:prstGeom>
          <a:noFill/>
        </p:spPr>
        <p:txBody>
          <a:bodyPr wrap="square" lIns="91440" tIns="45720" rIns="91440" bIns="45720">
            <a:spAutoFit/>
          </a:bodyPr>
          <a:lstStyle/>
          <a:p>
            <a:r>
              <a:rPr lang="en-US" sz="28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Calendar basics</a:t>
            </a:r>
          </a:p>
        </p:txBody>
      </p:sp>
      <p:sp>
        <p:nvSpPr>
          <p:cNvPr id="5" name="TextBox 4">
            <a:extLst>
              <a:ext uri="{FF2B5EF4-FFF2-40B4-BE49-F238E27FC236}">
                <a16:creationId xmlns:a16="http://schemas.microsoft.com/office/drawing/2014/main" id="{3A4DF0B0-A997-D071-76DE-236B637CD69E}"/>
              </a:ext>
            </a:extLst>
          </p:cNvPr>
          <p:cNvSpPr txBox="1"/>
          <p:nvPr/>
        </p:nvSpPr>
        <p:spPr>
          <a:xfrm>
            <a:off x="228600" y="1121033"/>
            <a:ext cx="7635240" cy="3400675"/>
          </a:xfrm>
          <a:prstGeom prst="rect">
            <a:avLst/>
          </a:prstGeom>
          <a:noFill/>
        </p:spPr>
        <p:txBody>
          <a:bodyPr wrap="square">
            <a:spAutoFit/>
          </a:bodyPr>
          <a:lstStyle/>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364 days per year</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4 seasons per year</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3 months in each season</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rPr>
              <a:t>No intercalations</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t>Sabbath is on Thursday Night</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t>Full calendar explanation at </a:t>
            </a:r>
            <a:b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br>
            <a: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t>fathersalphabet.com/calendar</a:t>
            </a:r>
          </a:p>
          <a:p>
            <a:pPr marL="735965" marR="0" indent="-285750">
              <a:spcBef>
                <a:spcPts val="0"/>
              </a:spcBef>
              <a:spcAft>
                <a:spcPts val="1200"/>
              </a:spcAft>
              <a:buFont typeface="Wingdings" panose="05000000000000000000" pitchFamily="2" charset="2"/>
              <a:buChar char="§"/>
            </a:pPr>
            <a: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t>Free calendar download at </a:t>
            </a:r>
            <a:b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br>
            <a:r>
              <a:rPr lang="en-US" sz="1400" kern="150">
                <a:solidFill>
                  <a:schemeClr val="bg1"/>
                </a:solidFill>
                <a:latin typeface="Aptos" panose="020B0004020202020204" pitchFamily="34" charset="0"/>
                <a:ea typeface="SimSun" panose="02010600030101010101" pitchFamily="2" charset="-122"/>
                <a:cs typeface="Lucida Sans" panose="020B0602030504020204" pitchFamily="34" charset="0"/>
              </a:rPr>
              <a:t>fathersalphabet.com/generations</a:t>
            </a:r>
          </a:p>
          <a:p>
            <a:pPr marL="735965" marR="0" indent="-285750">
              <a:lnSpc>
                <a:spcPct val="150000"/>
              </a:lnSpc>
              <a:spcBef>
                <a:spcPts val="0"/>
              </a:spcBef>
              <a:spcAft>
                <a:spcPts val="1200"/>
              </a:spcAft>
              <a:buFont typeface="Wingdings" panose="05000000000000000000" pitchFamily="2" charset="2"/>
              <a:buChar char="§"/>
            </a:pPr>
            <a:endParaRPr lang="en-US" sz="1400"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2010608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2BD0BC8-7CA6-8F30-5832-37F34E2D8186}"/>
              </a:ext>
            </a:extLst>
          </p:cNvPr>
          <p:cNvGraphicFramePr>
            <a:graphicFrameLocks noGrp="1"/>
          </p:cNvGraphicFramePr>
          <p:nvPr>
            <p:extLst>
              <p:ext uri="{D42A27DB-BD31-4B8C-83A1-F6EECF244321}">
                <p14:modId xmlns:p14="http://schemas.microsoft.com/office/powerpoint/2010/main" val="996295278"/>
              </p:ext>
            </p:extLst>
          </p:nvPr>
        </p:nvGraphicFramePr>
        <p:xfrm>
          <a:off x="1318119" y="579187"/>
          <a:ext cx="6507763" cy="3985125"/>
        </p:xfrm>
        <a:graphic>
          <a:graphicData uri="http://schemas.openxmlformats.org/drawingml/2006/table">
            <a:tbl>
              <a:tblPr>
                <a:tableStyleId>{5C22544A-7EE6-4342-B048-85BDC9FD1C3A}</a:tableStyleId>
              </a:tblPr>
              <a:tblGrid>
                <a:gridCol w="6507763">
                  <a:extLst>
                    <a:ext uri="{9D8B030D-6E8A-4147-A177-3AD203B41FA5}">
                      <a16:colId xmlns:a16="http://schemas.microsoft.com/office/drawing/2014/main" val="1360725137"/>
                    </a:ext>
                  </a:extLst>
                </a:gridCol>
              </a:tblGrid>
              <a:tr h="245995">
                <a:tc>
                  <a:txBody>
                    <a:bodyPr/>
                    <a:lstStyle/>
                    <a:p>
                      <a:pPr algn="ctr" fontAlgn="b"/>
                      <a:endParaRPr lang="en-US" sz="1100" b="1" i="0" u="sng"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1506201870"/>
                  </a:ext>
                </a:extLst>
              </a:tr>
              <a:tr h="245995">
                <a:tc>
                  <a:txBody>
                    <a:bodyPr/>
                    <a:lstStyle/>
                    <a:p>
                      <a:pPr algn="ctr" fontAlgn="b"/>
                      <a:endParaRPr lang="en-US" sz="1100" b="1" i="0" u="sng"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4287167355"/>
                  </a:ext>
                </a:extLst>
              </a:tr>
              <a:tr h="245995">
                <a:tc>
                  <a:txBody>
                    <a:bodyPr/>
                    <a:lstStyle/>
                    <a:p>
                      <a:pPr algn="ctr" fontAlgn="b"/>
                      <a:endParaRPr lang="en-US" sz="1100" b="1" i="0" u="sng"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1330456595"/>
                  </a:ext>
                </a:extLst>
              </a:tr>
              <a:tr h="270595">
                <a:tc>
                  <a:txBody>
                    <a:bodyPr/>
                    <a:lstStyle/>
                    <a:p>
                      <a:pPr algn="ctr" fontAlgn="b"/>
                      <a:r>
                        <a:rPr lang="en-US" sz="1400" u="none" strike="noStrike">
                          <a:solidFill>
                            <a:schemeClr val="bg1"/>
                          </a:solidFill>
                          <a:effectLst/>
                        </a:rPr>
                        <a:t>September 4, 2024: Yom Teruah (Feast of Trumpets)</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3494481025"/>
                  </a:ext>
                </a:extLst>
              </a:tr>
              <a:tr h="270595">
                <a:tc>
                  <a:txBody>
                    <a:bodyPr/>
                    <a:lstStyle/>
                    <a:p>
                      <a:pPr algn="ctr" fontAlgn="b"/>
                      <a:r>
                        <a:rPr lang="en-US" sz="1400" u="none" strike="noStrike">
                          <a:solidFill>
                            <a:schemeClr val="bg1"/>
                          </a:solidFill>
                          <a:effectLst/>
                        </a:rPr>
                        <a:t>September 13, 2024: Yom Kippur (Day of Atonement)</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3182271354"/>
                  </a:ext>
                </a:extLst>
              </a:tr>
              <a:tr h="270595">
                <a:tc>
                  <a:txBody>
                    <a:bodyPr/>
                    <a:lstStyle/>
                    <a:p>
                      <a:pPr algn="ctr" fontAlgn="b"/>
                      <a:r>
                        <a:rPr lang="en-US" sz="1400" u="none" strike="noStrike">
                          <a:solidFill>
                            <a:schemeClr val="bg1"/>
                          </a:solidFill>
                          <a:effectLst/>
                        </a:rPr>
                        <a:t>September 18, 2024: Sukkot (Feast of Tabernacles)</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4233533110"/>
                  </a:ext>
                </a:extLst>
              </a:tr>
              <a:tr h="270595">
                <a:tc>
                  <a:txBody>
                    <a:bodyPr/>
                    <a:lstStyle/>
                    <a:p>
                      <a:pPr algn="ctr" fontAlgn="b"/>
                      <a:r>
                        <a:rPr lang="en-US" sz="1400" u="none" strike="noStrike">
                          <a:solidFill>
                            <a:schemeClr val="bg1"/>
                          </a:solidFill>
                          <a:effectLst/>
                        </a:rPr>
                        <a:t>March 5, 2025: Aviv 1</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3425398648"/>
                  </a:ext>
                </a:extLst>
              </a:tr>
              <a:tr h="270595">
                <a:tc>
                  <a:txBody>
                    <a:bodyPr/>
                    <a:lstStyle/>
                    <a:p>
                      <a:pPr algn="ctr" fontAlgn="b"/>
                      <a:r>
                        <a:rPr lang="en-US" sz="1400" u="none" strike="noStrike">
                          <a:solidFill>
                            <a:schemeClr val="bg1"/>
                          </a:solidFill>
                          <a:effectLst/>
                        </a:rPr>
                        <a:t>March 18, 2025: Passover</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2509607010"/>
                  </a:ext>
                </a:extLst>
              </a:tr>
              <a:tr h="270595">
                <a:tc>
                  <a:txBody>
                    <a:bodyPr/>
                    <a:lstStyle/>
                    <a:p>
                      <a:pPr algn="ctr" fontAlgn="b"/>
                      <a:r>
                        <a:rPr lang="en-US" sz="1400" u="none" strike="noStrike">
                          <a:solidFill>
                            <a:schemeClr val="bg1"/>
                          </a:solidFill>
                          <a:effectLst/>
                        </a:rPr>
                        <a:t>March 19, 2025: Feast of Unleavened Bread</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3013296446"/>
                  </a:ext>
                </a:extLst>
              </a:tr>
              <a:tr h="270595">
                <a:tc>
                  <a:txBody>
                    <a:bodyPr/>
                    <a:lstStyle/>
                    <a:p>
                      <a:pPr algn="ctr" fontAlgn="b"/>
                      <a:r>
                        <a:rPr lang="en-US" sz="1400" u="none" strike="noStrike">
                          <a:solidFill>
                            <a:schemeClr val="bg1"/>
                          </a:solidFill>
                          <a:effectLst/>
                        </a:rPr>
                        <a:t>March 21, 2025: Firstfruits</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1210478155"/>
                  </a:ext>
                </a:extLst>
              </a:tr>
              <a:tr h="270595">
                <a:tc>
                  <a:txBody>
                    <a:bodyPr/>
                    <a:lstStyle/>
                    <a:p>
                      <a:pPr algn="ctr" fontAlgn="b"/>
                      <a:r>
                        <a:rPr lang="en-US" sz="1400" u="none" strike="noStrike">
                          <a:solidFill>
                            <a:schemeClr val="bg1"/>
                          </a:solidFill>
                          <a:effectLst/>
                        </a:rPr>
                        <a:t>May 9, 2025: Shavuot (Pentecost)</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3941977068"/>
                  </a:ext>
                </a:extLst>
              </a:tr>
              <a:tr h="270595">
                <a:tc>
                  <a:txBody>
                    <a:bodyPr/>
                    <a:lstStyle/>
                    <a:p>
                      <a:pPr algn="ctr" fontAlgn="b"/>
                      <a:r>
                        <a:rPr lang="en-US" sz="1400" u="none" strike="noStrike">
                          <a:solidFill>
                            <a:schemeClr val="bg1"/>
                          </a:solidFill>
                          <a:effectLst/>
                        </a:rPr>
                        <a:t>September 3, 2025: Yom Teruah (Feast of Trumpets)</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2453411835"/>
                  </a:ext>
                </a:extLst>
              </a:tr>
              <a:tr h="270595">
                <a:tc>
                  <a:txBody>
                    <a:bodyPr/>
                    <a:lstStyle/>
                    <a:p>
                      <a:pPr algn="ctr" fontAlgn="b"/>
                      <a:r>
                        <a:rPr lang="en-US" sz="1400" u="none" strike="noStrike">
                          <a:solidFill>
                            <a:schemeClr val="bg1"/>
                          </a:solidFill>
                          <a:effectLst/>
                        </a:rPr>
                        <a:t>September 12, 2025: Yom Kippur (Day of Atonement)</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4255189733"/>
                  </a:ext>
                </a:extLst>
              </a:tr>
              <a:tr h="270595">
                <a:tc>
                  <a:txBody>
                    <a:bodyPr/>
                    <a:lstStyle/>
                    <a:p>
                      <a:pPr algn="ctr" fontAlgn="b"/>
                      <a:r>
                        <a:rPr lang="en-US" sz="1400" u="none" strike="noStrike">
                          <a:solidFill>
                            <a:schemeClr val="bg1"/>
                          </a:solidFill>
                          <a:effectLst/>
                        </a:rPr>
                        <a:t>September 17, 2025: Sukkot (Feast of Tabernacles)</a:t>
                      </a:r>
                      <a:endParaRPr lang="en-US" sz="14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1078892313"/>
                  </a:ext>
                </a:extLst>
              </a:tr>
              <a:tr h="270595">
                <a:tc>
                  <a:txBody>
                    <a:bodyPr/>
                    <a:lstStyle/>
                    <a:p>
                      <a:pPr algn="ctr" fontAlgn="b"/>
                      <a:endParaRPr lang="en-US" sz="10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6000">
                        <a:alpha val="36863"/>
                      </a:srgbClr>
                    </a:solidFill>
                  </a:tcPr>
                </a:tc>
                <a:extLst>
                  <a:ext uri="{0D108BD9-81ED-4DB2-BD59-A6C34878D82A}">
                    <a16:rowId xmlns:a16="http://schemas.microsoft.com/office/drawing/2014/main" val="1447460450"/>
                  </a:ext>
                </a:extLst>
              </a:tr>
            </a:tbl>
          </a:graphicData>
        </a:graphic>
      </p:graphicFrame>
      <p:sp>
        <p:nvSpPr>
          <p:cNvPr id="7" name="TextBox 6">
            <a:extLst>
              <a:ext uri="{FF2B5EF4-FFF2-40B4-BE49-F238E27FC236}">
                <a16:creationId xmlns:a16="http://schemas.microsoft.com/office/drawing/2014/main" id="{CB120A26-614B-BA7F-4757-AE28BA48AD4C}"/>
              </a:ext>
            </a:extLst>
          </p:cNvPr>
          <p:cNvSpPr txBox="1"/>
          <p:nvPr/>
        </p:nvSpPr>
        <p:spPr>
          <a:xfrm>
            <a:off x="2286000" y="579187"/>
            <a:ext cx="4572000" cy="584775"/>
          </a:xfrm>
          <a:prstGeom prst="rect">
            <a:avLst/>
          </a:prstGeom>
          <a:noFill/>
        </p:spPr>
        <p:txBody>
          <a:bodyPr wrap="square">
            <a:spAutoFit/>
          </a:bodyPr>
          <a:lstStyle/>
          <a:p>
            <a:pPr algn="ctr" fontAlgn="b"/>
            <a:r>
              <a:rPr lang="en-US" sz="1800" u="sng" strike="noStrike">
                <a:solidFill>
                  <a:schemeClr val="bg1"/>
                </a:solidFill>
                <a:effectLst/>
              </a:rPr>
              <a:t>UPCOMING DATES </a:t>
            </a:r>
            <a:br>
              <a:rPr lang="en-US" sz="1800" strike="noStrike">
                <a:solidFill>
                  <a:schemeClr val="bg1"/>
                </a:solidFill>
                <a:effectLst/>
              </a:rPr>
            </a:br>
            <a:r>
              <a:rPr lang="en-US" sz="1400" strike="noStrike">
                <a:solidFill>
                  <a:schemeClr val="bg1"/>
                </a:solidFill>
                <a:effectLst/>
              </a:rPr>
              <a:t>(all dates are after sundown)</a:t>
            </a:r>
            <a:endParaRPr lang="en-US" sz="1400" b="1" i="0" strike="noStrike">
              <a:solidFill>
                <a:schemeClr val="bg1"/>
              </a:solidFill>
              <a:effectLst/>
              <a:latin typeface="Calibri" panose="020F0502020204030204" pitchFamily="34" charset="0"/>
            </a:endParaRPr>
          </a:p>
        </p:txBody>
      </p:sp>
    </p:spTree>
    <p:extLst>
      <p:ext uri="{BB962C8B-B14F-4D97-AF65-F5344CB8AC3E}">
        <p14:creationId xmlns:p14="http://schemas.microsoft.com/office/powerpoint/2010/main" val="1536821060"/>
      </p:ext>
    </p:extLst>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p:transition spd="slow">
        <p:fade thruBlk="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3759AE9-E9FE-F8F2-B96F-FBB4F865E1EB}"/>
              </a:ext>
            </a:extLst>
          </p:cNvPr>
          <p:cNvCxnSpPr>
            <a:cxnSpLocks/>
          </p:cNvCxnSpPr>
          <p:nvPr/>
        </p:nvCxnSpPr>
        <p:spPr>
          <a:xfrm>
            <a:off x="1340708" y="2542917"/>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3BB949-4FBA-8B36-7557-345E9D31716B}"/>
              </a:ext>
            </a:extLst>
          </p:cNvPr>
          <p:cNvCxnSpPr>
            <a:cxnSpLocks/>
          </p:cNvCxnSpPr>
          <p:nvPr/>
        </p:nvCxnSpPr>
        <p:spPr>
          <a:xfrm>
            <a:off x="3498335" y="2542917"/>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CB87BE0-A7CD-D2C3-B45F-DBF2C442F327}"/>
              </a:ext>
            </a:extLst>
          </p:cNvPr>
          <p:cNvCxnSpPr>
            <a:cxnSpLocks/>
          </p:cNvCxnSpPr>
          <p:nvPr/>
        </p:nvCxnSpPr>
        <p:spPr>
          <a:xfrm>
            <a:off x="5655962" y="2542917"/>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D7F5016-EE89-6E41-512D-0E00B877AFBF}"/>
              </a:ext>
            </a:extLst>
          </p:cNvPr>
          <p:cNvCxnSpPr>
            <a:cxnSpLocks/>
          </p:cNvCxnSpPr>
          <p:nvPr/>
        </p:nvCxnSpPr>
        <p:spPr>
          <a:xfrm>
            <a:off x="7813589" y="2542917"/>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4926EE6-05AA-4F08-9069-93F6322ADE26}"/>
              </a:ext>
            </a:extLst>
          </p:cNvPr>
          <p:cNvCxnSpPr>
            <a:cxnSpLocks/>
          </p:cNvCxnSpPr>
          <p:nvPr/>
        </p:nvCxnSpPr>
        <p:spPr>
          <a:xfrm>
            <a:off x="1340708" y="3516474"/>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78E639-FE17-E4AE-9B2C-3B6CAA714A14}"/>
              </a:ext>
            </a:extLst>
          </p:cNvPr>
          <p:cNvCxnSpPr>
            <a:cxnSpLocks/>
          </p:cNvCxnSpPr>
          <p:nvPr/>
        </p:nvCxnSpPr>
        <p:spPr>
          <a:xfrm>
            <a:off x="3779881" y="3516474"/>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96B8893-0F5C-DEC0-E3C2-339F8CEF195E}"/>
              </a:ext>
            </a:extLst>
          </p:cNvPr>
          <p:cNvCxnSpPr>
            <a:cxnSpLocks/>
          </p:cNvCxnSpPr>
          <p:nvPr/>
        </p:nvCxnSpPr>
        <p:spPr>
          <a:xfrm>
            <a:off x="6219054" y="3516474"/>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A32C2F2-43B7-0C11-56D3-E6928BDEEADB}"/>
              </a:ext>
            </a:extLst>
          </p:cNvPr>
          <p:cNvCxnSpPr>
            <a:cxnSpLocks/>
          </p:cNvCxnSpPr>
          <p:nvPr/>
        </p:nvCxnSpPr>
        <p:spPr>
          <a:xfrm>
            <a:off x="8658226" y="3516474"/>
            <a:ext cx="0" cy="535974"/>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420F0D-2779-0946-0278-35638A5A4A87}"/>
              </a:ext>
            </a:extLst>
          </p:cNvPr>
          <p:cNvCxnSpPr>
            <a:cxnSpLocks/>
          </p:cNvCxnSpPr>
          <p:nvPr/>
        </p:nvCxnSpPr>
        <p:spPr>
          <a:xfrm>
            <a:off x="1340708" y="2810904"/>
            <a:ext cx="647288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54F2ADE-517B-7AFA-0624-A36B55E8E48B}"/>
              </a:ext>
            </a:extLst>
          </p:cNvPr>
          <p:cNvSpPr txBox="1"/>
          <p:nvPr/>
        </p:nvSpPr>
        <p:spPr>
          <a:xfrm>
            <a:off x="2304616" y="2526742"/>
            <a:ext cx="1343358" cy="292388"/>
          </a:xfrm>
          <a:prstGeom prst="rect">
            <a:avLst/>
          </a:prstGeom>
          <a:noFill/>
        </p:spPr>
        <p:txBody>
          <a:bodyPr wrap="square" rtlCol="0">
            <a:spAutoFit/>
          </a:bodyPr>
          <a:lstStyle/>
          <a:p>
            <a:pPr algn="ctr"/>
            <a:r>
              <a:rPr lang="en-US" sz="1300">
                <a:solidFill>
                  <a:schemeClr val="bg1"/>
                </a:solidFill>
              </a:rPr>
              <a:t>364 day year</a:t>
            </a:r>
          </a:p>
        </p:txBody>
      </p:sp>
      <p:cxnSp>
        <p:nvCxnSpPr>
          <p:cNvPr id="23" name="Straight Connector 22">
            <a:extLst>
              <a:ext uri="{FF2B5EF4-FFF2-40B4-BE49-F238E27FC236}">
                <a16:creationId xmlns:a16="http://schemas.microsoft.com/office/drawing/2014/main" id="{D5965B23-E08C-6EC7-7FA4-710CEAE7AD9C}"/>
              </a:ext>
            </a:extLst>
          </p:cNvPr>
          <p:cNvCxnSpPr>
            <a:cxnSpLocks/>
          </p:cNvCxnSpPr>
          <p:nvPr/>
        </p:nvCxnSpPr>
        <p:spPr>
          <a:xfrm>
            <a:off x="1351691" y="3784461"/>
            <a:ext cx="7314773"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076978A-052F-3DD5-1690-B6F84CD1317C}"/>
              </a:ext>
            </a:extLst>
          </p:cNvPr>
          <p:cNvSpPr txBox="1"/>
          <p:nvPr/>
        </p:nvSpPr>
        <p:spPr>
          <a:xfrm>
            <a:off x="4726445" y="3495453"/>
            <a:ext cx="1656489" cy="292388"/>
          </a:xfrm>
          <a:prstGeom prst="rect">
            <a:avLst/>
          </a:prstGeom>
          <a:noFill/>
        </p:spPr>
        <p:txBody>
          <a:bodyPr wrap="square" rtlCol="0">
            <a:spAutoFit/>
          </a:bodyPr>
          <a:lstStyle/>
          <a:p>
            <a:pPr algn="ctr"/>
            <a:r>
              <a:rPr lang="en-US" sz="1300">
                <a:solidFill>
                  <a:schemeClr val="bg1"/>
                </a:solidFill>
              </a:rPr>
              <a:t>365.2422 day year</a:t>
            </a:r>
          </a:p>
        </p:txBody>
      </p:sp>
      <p:grpSp>
        <p:nvGrpSpPr>
          <p:cNvPr id="30" name="Group 29">
            <a:extLst>
              <a:ext uri="{FF2B5EF4-FFF2-40B4-BE49-F238E27FC236}">
                <a16:creationId xmlns:a16="http://schemas.microsoft.com/office/drawing/2014/main" id="{F898414C-832F-6B44-E316-192E9E111C29}"/>
              </a:ext>
            </a:extLst>
          </p:cNvPr>
          <p:cNvGrpSpPr/>
          <p:nvPr/>
        </p:nvGrpSpPr>
        <p:grpSpPr>
          <a:xfrm>
            <a:off x="1498003" y="2578848"/>
            <a:ext cx="1155355" cy="452652"/>
            <a:chOff x="1154372" y="2578848"/>
            <a:chExt cx="1155355" cy="452652"/>
          </a:xfrm>
        </p:grpSpPr>
        <p:sp>
          <p:nvSpPr>
            <p:cNvPr id="27" name="Diamond 26">
              <a:extLst>
                <a:ext uri="{FF2B5EF4-FFF2-40B4-BE49-F238E27FC236}">
                  <a16:creationId xmlns:a16="http://schemas.microsoft.com/office/drawing/2014/main" id="{3640CF50-A0CF-867D-EDFE-9E31E968A512}"/>
                </a:ext>
              </a:extLst>
            </p:cNvPr>
            <p:cNvSpPr/>
            <p:nvPr/>
          </p:nvSpPr>
          <p:spPr>
            <a:xfrm>
              <a:off x="1513005" y="2578848"/>
              <a:ext cx="438090" cy="45265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E16439B-19E3-E713-8ECF-D298F6AAB44F}"/>
                </a:ext>
              </a:extLst>
            </p:cNvPr>
            <p:cNvSpPr txBox="1"/>
            <p:nvPr/>
          </p:nvSpPr>
          <p:spPr>
            <a:xfrm>
              <a:off x="1154372" y="2615229"/>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grpSp>
      <p:grpSp>
        <p:nvGrpSpPr>
          <p:cNvPr id="31" name="Group 30">
            <a:extLst>
              <a:ext uri="{FF2B5EF4-FFF2-40B4-BE49-F238E27FC236}">
                <a16:creationId xmlns:a16="http://schemas.microsoft.com/office/drawing/2014/main" id="{FD636F22-73C7-206E-B8D3-E7417D72A1BA}"/>
              </a:ext>
            </a:extLst>
          </p:cNvPr>
          <p:cNvGrpSpPr/>
          <p:nvPr/>
        </p:nvGrpSpPr>
        <p:grpSpPr>
          <a:xfrm>
            <a:off x="1501438" y="3561515"/>
            <a:ext cx="1155355" cy="452652"/>
            <a:chOff x="1154372" y="2578848"/>
            <a:chExt cx="1155355" cy="452652"/>
          </a:xfrm>
        </p:grpSpPr>
        <p:sp>
          <p:nvSpPr>
            <p:cNvPr id="32" name="Diamond 31">
              <a:extLst>
                <a:ext uri="{FF2B5EF4-FFF2-40B4-BE49-F238E27FC236}">
                  <a16:creationId xmlns:a16="http://schemas.microsoft.com/office/drawing/2014/main" id="{856649F6-9326-6291-AD06-557561FE0532}"/>
                </a:ext>
              </a:extLst>
            </p:cNvPr>
            <p:cNvSpPr/>
            <p:nvPr/>
          </p:nvSpPr>
          <p:spPr>
            <a:xfrm>
              <a:off x="1513005" y="2578848"/>
              <a:ext cx="438090" cy="45265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CE178F3A-CB89-8D12-F964-57F0C39A3963}"/>
                </a:ext>
              </a:extLst>
            </p:cNvPr>
            <p:cNvSpPr txBox="1"/>
            <p:nvPr/>
          </p:nvSpPr>
          <p:spPr>
            <a:xfrm>
              <a:off x="1154372" y="2615229"/>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grpSp>
      <p:grpSp>
        <p:nvGrpSpPr>
          <p:cNvPr id="34" name="Group 33">
            <a:extLst>
              <a:ext uri="{FF2B5EF4-FFF2-40B4-BE49-F238E27FC236}">
                <a16:creationId xmlns:a16="http://schemas.microsoft.com/office/drawing/2014/main" id="{0C9FF80E-ED62-1F68-9668-E539ABDE0188}"/>
              </a:ext>
            </a:extLst>
          </p:cNvPr>
          <p:cNvGrpSpPr/>
          <p:nvPr/>
        </p:nvGrpSpPr>
        <p:grpSpPr>
          <a:xfrm>
            <a:off x="3678111" y="2584578"/>
            <a:ext cx="1155355" cy="452652"/>
            <a:chOff x="1154372" y="2578848"/>
            <a:chExt cx="1155355" cy="452652"/>
          </a:xfrm>
        </p:grpSpPr>
        <p:sp>
          <p:nvSpPr>
            <p:cNvPr id="35" name="Diamond 34">
              <a:extLst>
                <a:ext uri="{FF2B5EF4-FFF2-40B4-BE49-F238E27FC236}">
                  <a16:creationId xmlns:a16="http://schemas.microsoft.com/office/drawing/2014/main" id="{F5B85B49-FA9B-A215-1F18-A6ECC5BA86D0}"/>
                </a:ext>
              </a:extLst>
            </p:cNvPr>
            <p:cNvSpPr/>
            <p:nvPr/>
          </p:nvSpPr>
          <p:spPr>
            <a:xfrm>
              <a:off x="1513005" y="2578848"/>
              <a:ext cx="438090" cy="45265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A8CC70EF-28E0-0459-3B37-37CCD7D7B407}"/>
                </a:ext>
              </a:extLst>
            </p:cNvPr>
            <p:cNvSpPr txBox="1"/>
            <p:nvPr/>
          </p:nvSpPr>
          <p:spPr>
            <a:xfrm>
              <a:off x="1154372" y="2615229"/>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grpSp>
      <p:grpSp>
        <p:nvGrpSpPr>
          <p:cNvPr id="37" name="Group 36">
            <a:extLst>
              <a:ext uri="{FF2B5EF4-FFF2-40B4-BE49-F238E27FC236}">
                <a16:creationId xmlns:a16="http://schemas.microsoft.com/office/drawing/2014/main" id="{05E94D1A-B84D-EABA-7C5C-36C30BC5CF37}"/>
              </a:ext>
            </a:extLst>
          </p:cNvPr>
          <p:cNvGrpSpPr/>
          <p:nvPr/>
        </p:nvGrpSpPr>
        <p:grpSpPr>
          <a:xfrm>
            <a:off x="5858665" y="2589301"/>
            <a:ext cx="1155355" cy="452652"/>
            <a:chOff x="1154372" y="2578848"/>
            <a:chExt cx="1155355" cy="452652"/>
          </a:xfrm>
        </p:grpSpPr>
        <p:sp>
          <p:nvSpPr>
            <p:cNvPr id="38" name="Diamond 37">
              <a:extLst>
                <a:ext uri="{FF2B5EF4-FFF2-40B4-BE49-F238E27FC236}">
                  <a16:creationId xmlns:a16="http://schemas.microsoft.com/office/drawing/2014/main" id="{247E670E-444F-8CA8-8D2E-C0D1870BD32F}"/>
                </a:ext>
              </a:extLst>
            </p:cNvPr>
            <p:cNvSpPr/>
            <p:nvPr/>
          </p:nvSpPr>
          <p:spPr>
            <a:xfrm>
              <a:off x="1513005" y="2578848"/>
              <a:ext cx="438090" cy="45265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51115A71-A5FB-E59E-1DBE-09B60CC54543}"/>
                </a:ext>
              </a:extLst>
            </p:cNvPr>
            <p:cNvSpPr txBox="1"/>
            <p:nvPr/>
          </p:nvSpPr>
          <p:spPr>
            <a:xfrm>
              <a:off x="1154372" y="2615229"/>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grpSp>
      <p:sp>
        <p:nvSpPr>
          <p:cNvPr id="41" name="Diamond 40">
            <a:extLst>
              <a:ext uri="{FF2B5EF4-FFF2-40B4-BE49-F238E27FC236}">
                <a16:creationId xmlns:a16="http://schemas.microsoft.com/office/drawing/2014/main" id="{E5F01698-2072-4351-B616-4F0196553110}"/>
              </a:ext>
            </a:extLst>
          </p:cNvPr>
          <p:cNvSpPr/>
          <p:nvPr/>
        </p:nvSpPr>
        <p:spPr>
          <a:xfrm>
            <a:off x="4391073" y="3558135"/>
            <a:ext cx="438090" cy="452652"/>
          </a:xfrm>
          <a:prstGeom prst="diamon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4577DCBC-9346-A6F5-4273-340E59BC15D8}"/>
              </a:ext>
            </a:extLst>
          </p:cNvPr>
          <p:cNvSpPr txBox="1"/>
          <p:nvPr/>
        </p:nvSpPr>
        <p:spPr>
          <a:xfrm>
            <a:off x="4018395" y="3594516"/>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sp>
        <p:nvSpPr>
          <p:cNvPr id="44" name="Diamond 43">
            <a:extLst>
              <a:ext uri="{FF2B5EF4-FFF2-40B4-BE49-F238E27FC236}">
                <a16:creationId xmlns:a16="http://schemas.microsoft.com/office/drawing/2014/main" id="{37BD7877-0AE8-6AE0-BF62-E7B87D14C658}"/>
              </a:ext>
            </a:extLst>
          </p:cNvPr>
          <p:cNvSpPr/>
          <p:nvPr/>
        </p:nvSpPr>
        <p:spPr>
          <a:xfrm>
            <a:off x="6857464" y="3568245"/>
            <a:ext cx="438090" cy="452652"/>
          </a:xfrm>
          <a:prstGeom prst="diamon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0F445D1E-5219-9066-6958-2DDAB361F0D6}"/>
              </a:ext>
            </a:extLst>
          </p:cNvPr>
          <p:cNvSpPr txBox="1"/>
          <p:nvPr/>
        </p:nvSpPr>
        <p:spPr>
          <a:xfrm>
            <a:off x="6498831" y="3604626"/>
            <a:ext cx="1155355" cy="400110"/>
          </a:xfrm>
          <a:prstGeom prst="rect">
            <a:avLst/>
          </a:prstGeom>
          <a:noFill/>
        </p:spPr>
        <p:txBody>
          <a:bodyPr wrap="square" rtlCol="0">
            <a:spAutoFit/>
          </a:bodyPr>
          <a:lstStyle/>
          <a:p>
            <a:pPr algn="ctr"/>
            <a:r>
              <a:rPr lang="en-US" sz="1000">
                <a:solidFill>
                  <a:schemeClr val="bg1"/>
                </a:solidFill>
              </a:rPr>
              <a:t>First day </a:t>
            </a:r>
          </a:p>
          <a:p>
            <a:pPr algn="ctr"/>
            <a:r>
              <a:rPr lang="en-US" sz="1000">
                <a:solidFill>
                  <a:schemeClr val="bg1"/>
                </a:solidFill>
              </a:rPr>
              <a:t>of Harvest</a:t>
            </a:r>
          </a:p>
        </p:txBody>
      </p:sp>
      <p:cxnSp>
        <p:nvCxnSpPr>
          <p:cNvPr id="46" name="Straight Connector 45">
            <a:extLst>
              <a:ext uri="{FF2B5EF4-FFF2-40B4-BE49-F238E27FC236}">
                <a16:creationId xmlns:a16="http://schemas.microsoft.com/office/drawing/2014/main" id="{C9893849-665C-A73F-1390-9C37FEB4B651}"/>
              </a:ext>
            </a:extLst>
          </p:cNvPr>
          <p:cNvCxnSpPr>
            <a:cxnSpLocks/>
          </p:cNvCxnSpPr>
          <p:nvPr/>
        </p:nvCxnSpPr>
        <p:spPr>
          <a:xfrm>
            <a:off x="2080443" y="3032271"/>
            <a:ext cx="0" cy="535974"/>
          </a:xfrm>
          <a:prstGeom prst="line">
            <a:avLst/>
          </a:prstGeom>
          <a:ln w="19050">
            <a:solidFill>
              <a:srgbClr val="1D9E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5152D78-042C-8610-482F-D6274347BA2F}"/>
              </a:ext>
            </a:extLst>
          </p:cNvPr>
          <p:cNvCxnSpPr>
            <a:cxnSpLocks/>
          </p:cNvCxnSpPr>
          <p:nvPr/>
        </p:nvCxnSpPr>
        <p:spPr>
          <a:xfrm>
            <a:off x="4263432" y="3032271"/>
            <a:ext cx="332641" cy="5258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69077EC-67C4-1D86-019C-A0FEE3B1F5AF}"/>
              </a:ext>
            </a:extLst>
          </p:cNvPr>
          <p:cNvCxnSpPr>
            <a:cxnSpLocks/>
            <a:endCxn id="44" idx="0"/>
          </p:cNvCxnSpPr>
          <p:nvPr/>
        </p:nvCxnSpPr>
        <p:spPr>
          <a:xfrm>
            <a:off x="6443985" y="3026234"/>
            <a:ext cx="632524" cy="54201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81B3838-2CE4-DE40-13EE-8F1EABB6C184}"/>
              </a:ext>
            </a:extLst>
          </p:cNvPr>
          <p:cNvSpPr txBox="1"/>
          <p:nvPr/>
        </p:nvSpPr>
        <p:spPr>
          <a:xfrm>
            <a:off x="2267465" y="3499344"/>
            <a:ext cx="1656489" cy="292388"/>
          </a:xfrm>
          <a:prstGeom prst="rect">
            <a:avLst/>
          </a:prstGeom>
          <a:noFill/>
        </p:spPr>
        <p:txBody>
          <a:bodyPr wrap="square" rtlCol="0">
            <a:spAutoFit/>
          </a:bodyPr>
          <a:lstStyle/>
          <a:p>
            <a:pPr algn="ctr"/>
            <a:r>
              <a:rPr lang="en-US" sz="1300">
                <a:solidFill>
                  <a:schemeClr val="bg1"/>
                </a:solidFill>
              </a:rPr>
              <a:t>365.2422 day year</a:t>
            </a:r>
          </a:p>
        </p:txBody>
      </p:sp>
      <p:sp>
        <p:nvSpPr>
          <p:cNvPr id="3" name="TextBox 2">
            <a:extLst>
              <a:ext uri="{FF2B5EF4-FFF2-40B4-BE49-F238E27FC236}">
                <a16:creationId xmlns:a16="http://schemas.microsoft.com/office/drawing/2014/main" id="{8F51D72F-1960-9384-884A-3CB4E34921C2}"/>
              </a:ext>
            </a:extLst>
          </p:cNvPr>
          <p:cNvSpPr txBox="1"/>
          <p:nvPr/>
        </p:nvSpPr>
        <p:spPr>
          <a:xfrm>
            <a:off x="7125872" y="3495453"/>
            <a:ext cx="1656489" cy="292388"/>
          </a:xfrm>
          <a:prstGeom prst="rect">
            <a:avLst/>
          </a:prstGeom>
          <a:noFill/>
        </p:spPr>
        <p:txBody>
          <a:bodyPr wrap="square" rtlCol="0">
            <a:spAutoFit/>
          </a:bodyPr>
          <a:lstStyle/>
          <a:p>
            <a:pPr algn="ctr"/>
            <a:r>
              <a:rPr lang="en-US" sz="1300">
                <a:solidFill>
                  <a:schemeClr val="bg1"/>
                </a:solidFill>
              </a:rPr>
              <a:t>365.2422 day year</a:t>
            </a:r>
          </a:p>
        </p:txBody>
      </p:sp>
      <p:sp>
        <p:nvSpPr>
          <p:cNvPr id="5" name="TextBox 4">
            <a:extLst>
              <a:ext uri="{FF2B5EF4-FFF2-40B4-BE49-F238E27FC236}">
                <a16:creationId xmlns:a16="http://schemas.microsoft.com/office/drawing/2014/main" id="{CE30EB57-329D-07A3-DE88-6443378EF702}"/>
              </a:ext>
            </a:extLst>
          </p:cNvPr>
          <p:cNvSpPr txBox="1"/>
          <p:nvPr/>
        </p:nvSpPr>
        <p:spPr>
          <a:xfrm>
            <a:off x="6590470" y="2523134"/>
            <a:ext cx="1343358" cy="292388"/>
          </a:xfrm>
          <a:prstGeom prst="rect">
            <a:avLst/>
          </a:prstGeom>
          <a:noFill/>
        </p:spPr>
        <p:txBody>
          <a:bodyPr wrap="square" rtlCol="0">
            <a:spAutoFit/>
          </a:bodyPr>
          <a:lstStyle/>
          <a:p>
            <a:pPr algn="ctr"/>
            <a:r>
              <a:rPr lang="en-US" sz="1300">
                <a:solidFill>
                  <a:schemeClr val="bg1"/>
                </a:solidFill>
              </a:rPr>
              <a:t>364 day year</a:t>
            </a:r>
          </a:p>
        </p:txBody>
      </p:sp>
      <p:sp>
        <p:nvSpPr>
          <p:cNvPr id="6" name="TextBox 5">
            <a:extLst>
              <a:ext uri="{FF2B5EF4-FFF2-40B4-BE49-F238E27FC236}">
                <a16:creationId xmlns:a16="http://schemas.microsoft.com/office/drawing/2014/main" id="{E7089C3E-7CCF-9B0C-ED2F-9BE42B6DBD2D}"/>
              </a:ext>
            </a:extLst>
          </p:cNvPr>
          <p:cNvSpPr txBox="1"/>
          <p:nvPr/>
        </p:nvSpPr>
        <p:spPr>
          <a:xfrm>
            <a:off x="4447543" y="2532738"/>
            <a:ext cx="1343358" cy="292388"/>
          </a:xfrm>
          <a:prstGeom prst="rect">
            <a:avLst/>
          </a:prstGeom>
          <a:noFill/>
        </p:spPr>
        <p:txBody>
          <a:bodyPr wrap="square" rtlCol="0">
            <a:spAutoFit/>
          </a:bodyPr>
          <a:lstStyle/>
          <a:p>
            <a:pPr algn="ctr"/>
            <a:r>
              <a:rPr lang="en-US" sz="1300">
                <a:solidFill>
                  <a:schemeClr val="bg1"/>
                </a:solidFill>
              </a:rPr>
              <a:t>364 day year</a:t>
            </a:r>
          </a:p>
        </p:txBody>
      </p:sp>
      <p:sp>
        <p:nvSpPr>
          <p:cNvPr id="17" name="!!inthedays">
            <a:extLst>
              <a:ext uri="{FF2B5EF4-FFF2-40B4-BE49-F238E27FC236}">
                <a16:creationId xmlns:a16="http://schemas.microsoft.com/office/drawing/2014/main" id="{3366EF7B-877F-AC5F-38DD-89D664FEF0A3}"/>
              </a:ext>
            </a:extLst>
          </p:cNvPr>
          <p:cNvSpPr txBox="1"/>
          <p:nvPr/>
        </p:nvSpPr>
        <p:spPr>
          <a:xfrm>
            <a:off x="1932940" y="362905"/>
            <a:ext cx="5278120" cy="1788975"/>
          </a:xfrm>
          <a:prstGeom prst="rect">
            <a:avLst/>
          </a:prstGeom>
          <a:noFill/>
        </p:spPr>
        <p:txBody>
          <a:bodyPr wrap="square">
            <a:noAutofit/>
          </a:bodyPr>
          <a:lstStyle/>
          <a:p>
            <a:pPr marR="0" algn="l">
              <a:spcBef>
                <a:spcPts val="0"/>
              </a:spcBef>
              <a:spcAft>
                <a:spcPts val="0"/>
              </a:spcAft>
            </a:pP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“in the days of the sinners</a:t>
            </a:r>
            <a:r>
              <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rPr>
              <a:t>…</a:t>
            </a: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the</a:t>
            </a:r>
            <a:r>
              <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rPr>
              <a:t> fruits of the earth will be late and not grow at their prope</a:t>
            </a: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r time”  </a:t>
            </a:r>
            <a:r>
              <a:rPr lang="en-US" sz="20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a:t>
            </a:r>
          </a:p>
          <a:p>
            <a:pPr marR="0" algn="r">
              <a:spcBef>
                <a:spcPts val="0"/>
              </a:spcBef>
              <a:spcAft>
                <a:spcPts val="0"/>
              </a:spcAft>
            </a:pPr>
            <a:r>
              <a:rPr lang="en-US" sz="14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1 Enoch 80</a:t>
            </a:r>
          </a:p>
          <a:p>
            <a:pPr marR="0" algn="l">
              <a:spcBef>
                <a:spcPts val="0"/>
              </a:spcBef>
              <a:spcAft>
                <a:spcPts val="0"/>
              </a:spcAft>
            </a:pPr>
            <a:r>
              <a:rPr lang="en-US" sz="20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a:t>
            </a:r>
            <a:r>
              <a:rPr lang="en-US" sz="20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sym typeface="+mn-ea"/>
              </a:rPr>
              <a:t> </a:t>
            </a:r>
            <a:r>
              <a:rPr lang="en-US" sz="20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    </a:t>
            </a:r>
          </a:p>
        </p:txBody>
      </p:sp>
    </p:spTree>
    <p:extLst>
      <p:ext uri="{BB962C8B-B14F-4D97-AF65-F5344CB8AC3E}">
        <p14:creationId xmlns:p14="http://schemas.microsoft.com/office/powerpoint/2010/main" val="3011320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60F26B-DC32-1E39-CF53-BE9CFE7F82AD}"/>
              </a:ext>
            </a:extLst>
          </p:cNvPr>
          <p:cNvPicPr>
            <a:picLocks noChangeAspect="1"/>
          </p:cNvPicPr>
          <p:nvPr/>
        </p:nvPicPr>
        <p:blipFill rotWithShape="1">
          <a:blip r:embed="rId2"/>
          <a:srcRect l="573" t="18241" b="12720"/>
          <a:stretch/>
        </p:blipFill>
        <p:spPr>
          <a:xfrm>
            <a:off x="1383956" y="2341605"/>
            <a:ext cx="7339915" cy="1832919"/>
          </a:xfrm>
          <a:prstGeom prst="rect">
            <a:avLst/>
          </a:prstGeom>
        </p:spPr>
      </p:pic>
      <p:pic>
        <p:nvPicPr>
          <p:cNvPr id="5" name="Picture 4">
            <a:extLst>
              <a:ext uri="{FF2B5EF4-FFF2-40B4-BE49-F238E27FC236}">
                <a16:creationId xmlns:a16="http://schemas.microsoft.com/office/drawing/2014/main" id="{AE4D80E0-3EC6-9A58-8BDE-A93B9D3ABD6D}"/>
              </a:ext>
            </a:extLst>
          </p:cNvPr>
          <p:cNvPicPr>
            <a:picLocks noChangeAspect="1"/>
          </p:cNvPicPr>
          <p:nvPr/>
        </p:nvPicPr>
        <p:blipFill rotWithShape="1">
          <a:blip r:embed="rId2"/>
          <a:srcRect l="573" t="86968" b="1501"/>
          <a:stretch/>
        </p:blipFill>
        <p:spPr>
          <a:xfrm>
            <a:off x="1383956" y="4166286"/>
            <a:ext cx="7339915" cy="306131"/>
          </a:xfrm>
          <a:prstGeom prst="rect">
            <a:avLst/>
          </a:prstGeom>
        </p:spPr>
      </p:pic>
      <p:sp>
        <p:nvSpPr>
          <p:cNvPr id="2" name="Oval 1">
            <a:extLst>
              <a:ext uri="{FF2B5EF4-FFF2-40B4-BE49-F238E27FC236}">
                <a16:creationId xmlns:a16="http://schemas.microsoft.com/office/drawing/2014/main" id="{A6C78567-5436-1163-9250-C81D5D497A64}"/>
              </a:ext>
            </a:extLst>
          </p:cNvPr>
          <p:cNvSpPr/>
          <p:nvPr/>
        </p:nvSpPr>
        <p:spPr>
          <a:xfrm>
            <a:off x="1491691" y="4129688"/>
            <a:ext cx="736600" cy="38756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eft Brace 2">
            <a:extLst>
              <a:ext uri="{FF2B5EF4-FFF2-40B4-BE49-F238E27FC236}">
                <a16:creationId xmlns:a16="http://schemas.microsoft.com/office/drawing/2014/main" id="{C8FC3585-37A8-FC86-FA0D-1F3FDE60D423}"/>
              </a:ext>
            </a:extLst>
          </p:cNvPr>
          <p:cNvSpPr/>
          <p:nvPr/>
        </p:nvSpPr>
        <p:spPr>
          <a:xfrm>
            <a:off x="1056501" y="3258064"/>
            <a:ext cx="271849" cy="792464"/>
          </a:xfrm>
          <a:prstGeom prst="leftBrace">
            <a:avLst>
              <a:gd name="adj1" fmla="val 26515"/>
              <a:gd name="adj2"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96BA004A-AFDB-CBBD-26CE-67F1C66C837C}"/>
              </a:ext>
            </a:extLst>
          </p:cNvPr>
          <p:cNvSpPr txBox="1"/>
          <p:nvPr/>
        </p:nvSpPr>
        <p:spPr>
          <a:xfrm>
            <a:off x="123308" y="3269475"/>
            <a:ext cx="1866385" cy="702664"/>
          </a:xfrm>
          <a:prstGeom prst="rect">
            <a:avLst/>
          </a:prstGeom>
          <a:noFill/>
        </p:spPr>
        <p:txBody>
          <a:bodyPr wrap="square">
            <a:noAutofit/>
          </a:bodyPr>
          <a:lstStyle/>
          <a:p>
            <a:pPr algn="l"/>
            <a:r>
              <a:rPr lang="en-US" sz="2000">
                <a:solidFill>
                  <a:schemeClr val="bg1"/>
                </a:solidFill>
                <a:latin typeface="Aptos" panose="020B0004020202020204" pitchFamily="34" charset="0"/>
              </a:rPr>
              <a:t>3 FULL </a:t>
            </a:r>
          </a:p>
          <a:p>
            <a:pPr algn="l"/>
            <a:r>
              <a:rPr lang="en-US" sz="2000">
                <a:solidFill>
                  <a:schemeClr val="bg1"/>
                </a:solidFill>
                <a:latin typeface="Aptos" panose="020B0004020202020204" pitchFamily="34" charset="0"/>
              </a:rPr>
              <a:t>WEEKS</a:t>
            </a:r>
            <a:endParaRPr lang="en-US" sz="1400" i="1">
              <a:solidFill>
                <a:schemeClr val="bg1"/>
              </a:solidFill>
              <a:latin typeface="Aptos" panose="020B0004020202020204" pitchFamily="34" charset="0"/>
            </a:endParaRPr>
          </a:p>
        </p:txBody>
      </p:sp>
      <p:sp>
        <p:nvSpPr>
          <p:cNvPr id="9" name="!!txt">
            <a:extLst>
              <a:ext uri="{FF2B5EF4-FFF2-40B4-BE49-F238E27FC236}">
                <a16:creationId xmlns:a16="http://schemas.microsoft.com/office/drawing/2014/main" id="{8C4E9FDF-D9BE-A24F-6916-B29BC8D86E10}"/>
              </a:ext>
            </a:extLst>
          </p:cNvPr>
          <p:cNvSpPr txBox="1"/>
          <p:nvPr/>
        </p:nvSpPr>
        <p:spPr>
          <a:xfrm>
            <a:off x="1368425" y="185741"/>
            <a:ext cx="6407150" cy="3049905"/>
          </a:xfrm>
          <a:prstGeom prst="rect">
            <a:avLst/>
          </a:prstGeom>
          <a:noFill/>
        </p:spPr>
        <p:txBody>
          <a:bodyPr wrap="square">
            <a:noAutofit/>
          </a:bodyPr>
          <a:lstStyle/>
          <a:p>
            <a:pPr algn="l"/>
            <a:r>
              <a:rPr lang="en-US" sz="2000">
                <a:solidFill>
                  <a:schemeClr val="bg1"/>
                </a:solidFill>
                <a:latin typeface="Aptos" panose="020B0004020202020204" pitchFamily="34" charset="0"/>
              </a:rPr>
              <a:t>“In those days I Daniel was mourning </a:t>
            </a:r>
            <a:r>
              <a:rPr lang="en-US" sz="2000" b="1">
                <a:solidFill>
                  <a:schemeClr val="bg1"/>
                </a:solidFill>
                <a:latin typeface="Aptos" panose="020B0004020202020204" pitchFamily="34" charset="0"/>
              </a:rPr>
              <a:t>three full weeks</a:t>
            </a:r>
            <a:r>
              <a:rPr lang="en-US" sz="2000">
                <a:solidFill>
                  <a:schemeClr val="bg1"/>
                </a:solidFill>
                <a:latin typeface="Aptos" panose="020B0004020202020204" pitchFamily="34" charset="0"/>
              </a:rPr>
              <a:t>. I ate no pleasant bread, neither came flesh nor wine in my mouth, neither did I anoint myself at all, till </a:t>
            </a:r>
            <a:r>
              <a:rPr lang="en-US" sz="2000" b="1">
                <a:solidFill>
                  <a:schemeClr val="bg1"/>
                </a:solidFill>
                <a:latin typeface="Aptos" panose="020B0004020202020204" pitchFamily="34" charset="0"/>
              </a:rPr>
              <a:t>three whole weeks</a:t>
            </a:r>
            <a:r>
              <a:rPr lang="en-US" sz="2000">
                <a:solidFill>
                  <a:schemeClr val="bg1"/>
                </a:solidFill>
                <a:latin typeface="Aptos" panose="020B0004020202020204" pitchFamily="34" charset="0"/>
              </a:rPr>
              <a:t> were fulfilled. And in the four and twentieth day of the first month, as I was by the side of the great river...”</a:t>
            </a:r>
          </a:p>
        </p:txBody>
      </p:sp>
      <p:sp>
        <p:nvSpPr>
          <p:cNvPr id="10" name="TextBox 9">
            <a:extLst>
              <a:ext uri="{FF2B5EF4-FFF2-40B4-BE49-F238E27FC236}">
                <a16:creationId xmlns:a16="http://schemas.microsoft.com/office/drawing/2014/main" id="{F4689115-3323-74E8-FFB3-F6E0DDE80FF1}"/>
              </a:ext>
            </a:extLst>
          </p:cNvPr>
          <p:cNvSpPr txBox="1"/>
          <p:nvPr/>
        </p:nvSpPr>
        <p:spPr>
          <a:xfrm>
            <a:off x="3076575" y="1801071"/>
            <a:ext cx="4572000" cy="307777"/>
          </a:xfrm>
          <a:prstGeom prst="rect">
            <a:avLst/>
          </a:prstGeom>
          <a:noFill/>
        </p:spPr>
        <p:txBody>
          <a:bodyPr wrap="square">
            <a:spAutoFit/>
          </a:bodyPr>
          <a:lstStyle/>
          <a:p>
            <a:pPr algn="r"/>
            <a:r>
              <a:rPr lang="en-US" sz="1400" i="1">
                <a:solidFill>
                  <a:schemeClr val="bg1"/>
                </a:solidFill>
                <a:latin typeface="Aptos" panose="020B0004020202020204" pitchFamily="34" charset="0"/>
                <a:sym typeface="+mn-ea"/>
              </a:rPr>
              <a:t>- Daniel 10:2-4</a:t>
            </a:r>
            <a:endParaRPr lang="en-US" sz="1400" i="1">
              <a:solidFill>
                <a:schemeClr val="bg1"/>
              </a:solidFill>
              <a:latin typeface="Aptos" panose="020B0004020202020204" pitchFamily="34" charset="0"/>
            </a:endParaRPr>
          </a:p>
        </p:txBody>
      </p:sp>
      <p:sp>
        <p:nvSpPr>
          <p:cNvPr id="11" name="Oval 10">
            <a:extLst>
              <a:ext uri="{FF2B5EF4-FFF2-40B4-BE49-F238E27FC236}">
                <a16:creationId xmlns:a16="http://schemas.microsoft.com/office/drawing/2014/main" id="{F2FF1365-2F39-6BAC-E558-6EFB917FB4B9}"/>
              </a:ext>
            </a:extLst>
          </p:cNvPr>
          <p:cNvSpPr/>
          <p:nvPr/>
        </p:nvSpPr>
        <p:spPr>
          <a:xfrm>
            <a:off x="1405880" y="2233269"/>
            <a:ext cx="908222" cy="5700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1A3C72-3BF9-F84C-22EF-F1BC8D9B4F35}"/>
              </a:ext>
            </a:extLst>
          </p:cNvPr>
          <p:cNvCxnSpPr/>
          <p:nvPr/>
        </p:nvCxnSpPr>
        <p:spPr>
          <a:xfrm>
            <a:off x="3805881" y="1445741"/>
            <a:ext cx="3842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461AA3-91A9-65AD-EF74-60538591515D}"/>
              </a:ext>
            </a:extLst>
          </p:cNvPr>
          <p:cNvCxnSpPr>
            <a:cxnSpLocks/>
          </p:cNvCxnSpPr>
          <p:nvPr/>
        </p:nvCxnSpPr>
        <p:spPr>
          <a:xfrm>
            <a:off x="1491691" y="1742689"/>
            <a:ext cx="15848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245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60F26B-DC32-1E39-CF53-BE9CFE7F82AD}"/>
              </a:ext>
            </a:extLst>
          </p:cNvPr>
          <p:cNvPicPr>
            <a:picLocks noChangeAspect="1"/>
          </p:cNvPicPr>
          <p:nvPr/>
        </p:nvPicPr>
        <p:blipFill rotWithShape="1">
          <a:blip r:embed="rId2"/>
          <a:srcRect l="573" t="18241" b="12720"/>
          <a:stretch/>
        </p:blipFill>
        <p:spPr>
          <a:xfrm>
            <a:off x="1383956" y="2341605"/>
            <a:ext cx="7339915" cy="1832919"/>
          </a:xfrm>
          <a:prstGeom prst="rect">
            <a:avLst/>
          </a:prstGeom>
        </p:spPr>
      </p:pic>
      <p:pic>
        <p:nvPicPr>
          <p:cNvPr id="5" name="Picture 4">
            <a:extLst>
              <a:ext uri="{FF2B5EF4-FFF2-40B4-BE49-F238E27FC236}">
                <a16:creationId xmlns:a16="http://schemas.microsoft.com/office/drawing/2014/main" id="{AE4D80E0-3EC6-9A58-8BDE-A93B9D3ABD6D}"/>
              </a:ext>
            </a:extLst>
          </p:cNvPr>
          <p:cNvPicPr>
            <a:picLocks noChangeAspect="1"/>
          </p:cNvPicPr>
          <p:nvPr/>
        </p:nvPicPr>
        <p:blipFill rotWithShape="1">
          <a:blip r:embed="rId2"/>
          <a:srcRect l="573" t="86968" b="1501"/>
          <a:stretch/>
        </p:blipFill>
        <p:spPr>
          <a:xfrm>
            <a:off x="1383956" y="4166286"/>
            <a:ext cx="7339915" cy="306131"/>
          </a:xfrm>
          <a:prstGeom prst="rect">
            <a:avLst/>
          </a:prstGeom>
        </p:spPr>
      </p:pic>
      <p:sp>
        <p:nvSpPr>
          <p:cNvPr id="2" name="Oval 1">
            <a:extLst>
              <a:ext uri="{FF2B5EF4-FFF2-40B4-BE49-F238E27FC236}">
                <a16:creationId xmlns:a16="http://schemas.microsoft.com/office/drawing/2014/main" id="{A6C78567-5436-1163-9250-C81D5D497A64}"/>
              </a:ext>
            </a:extLst>
          </p:cNvPr>
          <p:cNvSpPr/>
          <p:nvPr/>
        </p:nvSpPr>
        <p:spPr>
          <a:xfrm>
            <a:off x="1491691" y="3805492"/>
            <a:ext cx="736600" cy="38756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xt">
            <a:extLst>
              <a:ext uri="{FF2B5EF4-FFF2-40B4-BE49-F238E27FC236}">
                <a16:creationId xmlns:a16="http://schemas.microsoft.com/office/drawing/2014/main" id="{3C8F21F0-D6CC-5E54-D828-823C4EC638A3}"/>
              </a:ext>
            </a:extLst>
          </p:cNvPr>
          <p:cNvSpPr txBox="1"/>
          <p:nvPr/>
        </p:nvSpPr>
        <p:spPr>
          <a:xfrm>
            <a:off x="723809" y="689492"/>
            <a:ext cx="6407150" cy="3049905"/>
          </a:xfrm>
          <a:prstGeom prst="rect">
            <a:avLst/>
          </a:prstGeom>
          <a:noFill/>
        </p:spPr>
        <p:txBody>
          <a:bodyPr wrap="square">
            <a:noAutofit/>
          </a:bodyPr>
          <a:lstStyle/>
          <a:p>
            <a:pPr algn="l"/>
            <a:r>
              <a:rPr lang="en-US" sz="2400">
                <a:solidFill>
                  <a:schemeClr val="bg1"/>
                </a:solidFill>
                <a:latin typeface="Aptos" panose="020B0004020202020204" pitchFamily="34" charset="0"/>
              </a:rPr>
              <a:t>YASHUA’s Resurrection was on </a:t>
            </a:r>
          </a:p>
          <a:p>
            <a:pPr algn="l"/>
            <a:r>
              <a:rPr lang="en-US" sz="2400">
                <a:solidFill>
                  <a:schemeClr val="bg1"/>
                </a:solidFill>
                <a:latin typeface="Aptos" panose="020B0004020202020204" pitchFamily="34" charset="0"/>
              </a:rPr>
              <a:t>the first day of the week, on Aviv 17. </a:t>
            </a:r>
          </a:p>
        </p:txBody>
      </p:sp>
      <p:pic>
        <p:nvPicPr>
          <p:cNvPr id="13" name="Picture 12">
            <a:extLst>
              <a:ext uri="{FF2B5EF4-FFF2-40B4-BE49-F238E27FC236}">
                <a16:creationId xmlns:a16="http://schemas.microsoft.com/office/drawing/2014/main" id="{90993A6E-F60E-F14E-D450-3367FAE94CDC}"/>
              </a:ext>
            </a:extLst>
          </p:cNvPr>
          <p:cNvPicPr>
            <a:picLocks noChangeAspect="1"/>
          </p:cNvPicPr>
          <p:nvPr/>
        </p:nvPicPr>
        <p:blipFill>
          <a:blip r:embed="rId3"/>
          <a:stretch>
            <a:fillRect/>
          </a:stretch>
        </p:blipFill>
        <p:spPr>
          <a:xfrm>
            <a:off x="6106685" y="291578"/>
            <a:ext cx="2313506" cy="1728271"/>
          </a:xfrm>
          <a:prstGeom prst="rect">
            <a:avLst/>
          </a:prstGeom>
        </p:spPr>
      </p:pic>
      <p:pic>
        <p:nvPicPr>
          <p:cNvPr id="15" name="Picture 14">
            <a:extLst>
              <a:ext uri="{FF2B5EF4-FFF2-40B4-BE49-F238E27FC236}">
                <a16:creationId xmlns:a16="http://schemas.microsoft.com/office/drawing/2014/main" id="{9E608C6B-C279-50C9-1468-2E5700DEE9E4}"/>
              </a:ext>
            </a:extLst>
          </p:cNvPr>
          <p:cNvPicPr>
            <a:picLocks noChangeAspect="1"/>
          </p:cNvPicPr>
          <p:nvPr/>
        </p:nvPicPr>
        <p:blipFill>
          <a:blip r:embed="rId4"/>
          <a:stretch>
            <a:fillRect/>
          </a:stretch>
        </p:blipFill>
        <p:spPr>
          <a:xfrm>
            <a:off x="6835842" y="93364"/>
            <a:ext cx="846369" cy="274372"/>
          </a:xfrm>
          <a:prstGeom prst="rect">
            <a:avLst/>
          </a:prstGeom>
        </p:spPr>
      </p:pic>
      <p:sp>
        <p:nvSpPr>
          <p:cNvPr id="16" name="Oval 15">
            <a:extLst>
              <a:ext uri="{FF2B5EF4-FFF2-40B4-BE49-F238E27FC236}">
                <a16:creationId xmlns:a16="http://schemas.microsoft.com/office/drawing/2014/main" id="{68768169-95BD-A0F1-DE36-E93EDF3F933E}"/>
              </a:ext>
            </a:extLst>
          </p:cNvPr>
          <p:cNvSpPr/>
          <p:nvPr/>
        </p:nvSpPr>
        <p:spPr>
          <a:xfrm>
            <a:off x="1405880" y="2233269"/>
            <a:ext cx="908222" cy="5700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03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C1CB4658-EDC9-F7D9-EF31-171AD5176041}"/>
              </a:ext>
            </a:extLst>
          </p:cNvPr>
          <p:cNvSpPr txBox="1"/>
          <p:nvPr/>
        </p:nvSpPr>
        <p:spPr>
          <a:xfrm>
            <a:off x="1322172" y="3675438"/>
            <a:ext cx="6845643" cy="1075055"/>
          </a:xfrm>
          <a:prstGeom prst="rect">
            <a:avLst/>
          </a:prstGeom>
          <a:noFill/>
        </p:spPr>
        <p:txBody>
          <a:bodyPr wrap="square">
            <a:noAutofit/>
          </a:bodyPr>
          <a:lstStyle/>
          <a:p>
            <a:pPr algn="l" rtl="0">
              <a:lnSpc>
                <a:spcPct val="107000"/>
              </a:lnSpc>
              <a:spcAft>
                <a:spcPts val="790"/>
              </a:spcAft>
            </a:pPr>
            <a:r>
              <a:rPr lang="en-US" sz="2000">
                <a:solidFill>
                  <a:schemeClr val="bg1"/>
                </a:solidFill>
                <a:effectLst/>
                <a:latin typeface="Aptos" panose="020B0004020202020204" pitchFamily="34" charset="0"/>
                <a:sym typeface="+mn-ea"/>
              </a:rPr>
              <a:t>“And the sun… sets in the first portal in the west of the heaven…. And the sun has therewith traversed the divisions of his orbit.” </a:t>
            </a:r>
          </a:p>
          <a:p>
            <a:pPr algn="r" rtl="0">
              <a:lnSpc>
                <a:spcPct val="107000"/>
              </a:lnSpc>
              <a:spcAft>
                <a:spcPts val="790"/>
              </a:spcAft>
            </a:pPr>
            <a:r>
              <a:rPr lang="en-US" sz="1400" i="1">
                <a:solidFill>
                  <a:schemeClr val="bg1"/>
                </a:solidFill>
                <a:latin typeface="Aptos" panose="020B0004020202020204" pitchFamily="34" charset="0"/>
                <a:sym typeface="+mn-ea"/>
              </a:rPr>
              <a:t>- 1 </a:t>
            </a:r>
            <a:r>
              <a:rPr lang="en-US" sz="1400" i="1">
                <a:solidFill>
                  <a:schemeClr val="bg1"/>
                </a:solidFill>
                <a:effectLst/>
                <a:latin typeface="Aptos" panose="020B0004020202020204" pitchFamily="34" charset="0"/>
                <a:sym typeface="+mn-ea"/>
              </a:rPr>
              <a:t>Enoch 72</a:t>
            </a:r>
            <a:endParaRPr lang="en-US" sz="1400" i="1" kern="150">
              <a:solidFill>
                <a:schemeClr val="bg1"/>
              </a:solidFill>
              <a:effectLst/>
              <a:latin typeface="Aptos" panose="020B0004020202020204" pitchFamily="34" charset="0"/>
              <a:ea typeface="SimSun" panose="02010600030101010101" pitchFamily="2" charset="-122"/>
              <a:cs typeface="Lucida Sans" panose="020B0602030504020204" pitchFamily="34" charset="0"/>
              <a:sym typeface="+mn-ea"/>
            </a:endParaRPr>
          </a:p>
        </p:txBody>
      </p:sp>
      <p:sp>
        <p:nvSpPr>
          <p:cNvPr id="5" name="TextBox 4">
            <a:extLst>
              <a:ext uri="{FF2B5EF4-FFF2-40B4-BE49-F238E27FC236}">
                <a16:creationId xmlns:a16="http://schemas.microsoft.com/office/drawing/2014/main" id="{A56D7679-79F7-B98F-5FDA-0D6A4ADA8F99}"/>
              </a:ext>
            </a:extLst>
          </p:cNvPr>
          <p:cNvSpPr txBox="1"/>
          <p:nvPr/>
        </p:nvSpPr>
        <p:spPr>
          <a:xfrm>
            <a:off x="3026489" y="1113806"/>
            <a:ext cx="3091021" cy="2134235"/>
          </a:xfrm>
          <a:prstGeom prst="rect">
            <a:avLst/>
          </a:prstGeom>
          <a:noFill/>
        </p:spPr>
        <p:txBody>
          <a:bodyPr wrap="square">
            <a:noAutofit/>
          </a:bodyPr>
          <a:lstStyle/>
          <a:p>
            <a:pPr marL="735965" marR="0" indent="-285750">
              <a:lnSpc>
                <a:spcPct val="150000"/>
              </a:lnSpc>
              <a:spcBef>
                <a:spcPts val="0"/>
              </a:spcBef>
              <a:spcAft>
                <a:spcPts val="0"/>
              </a:spcAft>
              <a:buFont typeface="Wingdings" panose="05000000000000000000" pitchFamily="2" charset="2"/>
              <a:buChar char="§"/>
            </a:pP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Le</a:t>
            </a:r>
            <a:r>
              <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rPr>
              <a:t>viticus 23:32</a:t>
            </a:r>
          </a:p>
          <a:p>
            <a:pPr marL="735965" marR="0" indent="-285750">
              <a:lnSpc>
                <a:spcPct val="150000"/>
              </a:lnSpc>
              <a:spcBef>
                <a:spcPts val="0"/>
              </a:spcBef>
              <a:spcAft>
                <a:spcPts val="0"/>
              </a:spcAft>
              <a:buFont typeface="Wingdings" panose="05000000000000000000" pitchFamily="2" charset="2"/>
              <a:buChar char="§"/>
            </a:pP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Exodus 12:18</a:t>
            </a:r>
            <a:endPar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a:p>
            <a:pPr marL="735965" marR="0" indent="-285750">
              <a:lnSpc>
                <a:spcPct val="150000"/>
              </a:lnSpc>
              <a:spcBef>
                <a:spcPts val="0"/>
              </a:spcBef>
              <a:spcAft>
                <a:spcPts val="0"/>
              </a:spcAft>
              <a:buFont typeface="Wingdings" panose="05000000000000000000" pitchFamily="2" charset="2"/>
              <a:buChar char="§"/>
            </a:pPr>
            <a:r>
              <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John 20:1</a:t>
            </a:r>
          </a:p>
          <a:p>
            <a:pPr marL="735965" marR="0" indent="-285750">
              <a:lnSpc>
                <a:spcPct val="150000"/>
              </a:lnSpc>
              <a:spcBef>
                <a:spcPts val="0"/>
              </a:spcBef>
              <a:spcAft>
                <a:spcPts val="0"/>
              </a:spcAft>
              <a:buFont typeface="Wingdings" panose="05000000000000000000" pitchFamily="2" charset="2"/>
              <a:buChar char="§"/>
            </a:pPr>
            <a:r>
              <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rPr>
              <a:t>Luke 23:54</a:t>
            </a:r>
            <a:endPar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a:p>
            <a:pPr marL="735965" marR="0" indent="-285750">
              <a:lnSpc>
                <a:spcPct val="150000"/>
              </a:lnSpc>
              <a:spcBef>
                <a:spcPts val="0"/>
              </a:spcBef>
              <a:spcAft>
                <a:spcPts val="0"/>
              </a:spcAft>
              <a:buFont typeface="Wingdings" panose="05000000000000000000" pitchFamily="2" charset="2"/>
              <a:buChar char="§"/>
            </a:pPr>
            <a:r>
              <a:rPr lang="en-US" sz="2000" kern="150">
                <a:solidFill>
                  <a:schemeClr val="bg1"/>
                </a:solidFill>
                <a:latin typeface="Aptos" panose="020B0004020202020204" pitchFamily="34" charset="0"/>
                <a:ea typeface="SimSun" panose="02010600030101010101" pitchFamily="2" charset="-122"/>
                <a:cs typeface="Lucida Sans" panose="020B0602030504020204" pitchFamily="34" charset="0"/>
              </a:rPr>
              <a:t>Enoch 72:25-27</a:t>
            </a:r>
            <a:endParaRPr lang="en-US" sz="2000"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6" name="Rectangle 5">
            <a:extLst>
              <a:ext uri="{FF2B5EF4-FFF2-40B4-BE49-F238E27FC236}">
                <a16:creationId xmlns:a16="http://schemas.microsoft.com/office/drawing/2014/main" id="{AB579E72-BDBF-9624-6212-82A36B7B8341}"/>
              </a:ext>
            </a:extLst>
          </p:cNvPr>
          <p:cNvSpPr/>
          <p:nvPr/>
        </p:nvSpPr>
        <p:spPr>
          <a:xfrm>
            <a:off x="0" y="453956"/>
            <a:ext cx="9144000" cy="805180"/>
          </a:xfrm>
          <a:prstGeom prst="rect">
            <a:avLst/>
          </a:prstGeom>
          <a:noFill/>
        </p:spPr>
        <p:txBody>
          <a:bodyPr wrap="square" lIns="91440" tIns="45720" rIns="91440" bIns="45720">
            <a:noAutofit/>
          </a:bodyPr>
          <a:lstStyle/>
          <a:p>
            <a:pPr algn="ctr"/>
            <a:r>
              <a:rPr lang="en-US" sz="28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scriptures that indicate a day starts at sundown</a:t>
            </a:r>
          </a:p>
        </p:txBody>
      </p:sp>
    </p:spTree>
    <p:extLst>
      <p:ext uri="{BB962C8B-B14F-4D97-AF65-F5344CB8AC3E}">
        <p14:creationId xmlns:p14="http://schemas.microsoft.com/office/powerpoint/2010/main" val="3218728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1"/>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4A7CAE3D-8638-DCCF-9017-15DDAEB92D13}"/>
              </a:ext>
            </a:extLst>
          </p:cNvPr>
          <p:cNvSpPr/>
          <p:nvPr/>
        </p:nvSpPr>
        <p:spPr>
          <a:xfrm>
            <a:off x="0" y="2110085"/>
            <a:ext cx="9144000" cy="400110"/>
          </a:xfrm>
          <a:prstGeom prst="rect">
            <a:avLst/>
          </a:prstGeom>
          <a:noFill/>
          <a:ln>
            <a:noFill/>
          </a:ln>
        </p:spPr>
        <p:txBody>
          <a:bodyPr wrap="square" lIns="91440" tIns="45720" rIns="91440" bIns="45720">
            <a:spAutoFit/>
          </a:bodyPr>
          <a:lstStyle/>
          <a:p>
            <a:pPr algn="ctr"/>
            <a:r>
              <a:rPr lang="en-US" sz="2000" b="1" spc="50">
                <a:ln w="0">
                  <a:noFill/>
                </a:ln>
                <a:solidFill>
                  <a:schemeClr val="bg1"/>
                </a:solidFill>
                <a:effectLst>
                  <a:innerShdw blurRad="63500" dist="50800" dir="13500000">
                    <a:srgbClr val="000000">
                      <a:alpha val="50000"/>
                    </a:srgbClr>
                  </a:innerShdw>
                </a:effectLst>
                <a:latin typeface="Avenir Next LT Pro Demi" panose="020B0704020202020204" pitchFamily="34" charset="0"/>
                <a:cs typeface="Arial" panose="020B0604020202020204" pitchFamily="34" charset="0"/>
              </a:rPr>
              <a:t>ENOCH’S PORTALS</a:t>
            </a:r>
          </a:p>
        </p:txBody>
      </p:sp>
    </p:spTree>
    <p:extLst>
      <p:ext uri="{BB962C8B-B14F-4D97-AF65-F5344CB8AC3E}">
        <p14:creationId xmlns:p14="http://schemas.microsoft.com/office/powerpoint/2010/main" val="183121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field with trees and blue sky&#10;&#10;Description automatically generated">
            <a:extLst>
              <a:ext uri="{FF2B5EF4-FFF2-40B4-BE49-F238E27FC236}">
                <a16:creationId xmlns:a16="http://schemas.microsoft.com/office/drawing/2014/main" id="{4DFE00BC-1BD6-E578-9BBC-ADC71B1AB3A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14000"/>
                    </a14:imgEffect>
                  </a14:imgLayer>
                </a14:imgProps>
              </a:ext>
              <a:ext uri="{28A0092B-C50C-407E-A947-70E740481C1C}">
                <a14:useLocalDpi xmlns:a14="http://schemas.microsoft.com/office/drawing/2010/main" val="0"/>
              </a:ext>
            </a:extLst>
          </a:blip>
          <a:srcRect t="7397" r="34956" b="37506"/>
          <a:stretch/>
        </p:blipFill>
        <p:spPr>
          <a:xfrm>
            <a:off x="-2" y="0"/>
            <a:ext cx="9143999" cy="5143500"/>
          </a:xfrm>
          <a:prstGeom prst="rect">
            <a:avLst/>
          </a:prstGeom>
        </p:spPr>
      </p:pic>
      <p:sp>
        <p:nvSpPr>
          <p:cNvPr id="84" name="Rectangle 83">
            <a:extLst>
              <a:ext uri="{FF2B5EF4-FFF2-40B4-BE49-F238E27FC236}">
                <a16:creationId xmlns:a16="http://schemas.microsoft.com/office/drawing/2014/main" id="{74E03B3D-40B2-D3E1-3525-2497B1208B43}"/>
              </a:ext>
            </a:extLst>
          </p:cNvPr>
          <p:cNvSpPr/>
          <p:nvPr/>
        </p:nvSpPr>
        <p:spPr>
          <a:xfrm>
            <a:off x="0" y="4695823"/>
            <a:ext cx="9144000" cy="494063"/>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593A7CB-3F39-6C04-39CD-D93E9EEF450A}"/>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28150E1-1E4C-3BDE-45B9-F8771A1FB623}"/>
              </a:ext>
            </a:extLst>
          </p:cNvPr>
          <p:cNvSpPr txBox="1"/>
          <p:nvPr/>
        </p:nvSpPr>
        <p:spPr>
          <a:xfrm>
            <a:off x="3739196" y="3690252"/>
            <a:ext cx="1737323" cy="584775"/>
          </a:xfrm>
          <a:prstGeom prst="rect">
            <a:avLst/>
          </a:prstGeom>
          <a:noFill/>
        </p:spPr>
        <p:txBody>
          <a:bodyPr wrap="square" rtlCol="0">
            <a:spAutoFit/>
          </a:bodyPr>
          <a:lstStyle/>
          <a:p>
            <a:pPr algn="ctr"/>
            <a:r>
              <a:rPr lang="en-US" sz="1600" b="1"/>
              <a:t>Facing the Southern Sky</a:t>
            </a:r>
          </a:p>
        </p:txBody>
      </p:sp>
      <p:sp>
        <p:nvSpPr>
          <p:cNvPr id="89" name="Oval 88">
            <a:extLst>
              <a:ext uri="{FF2B5EF4-FFF2-40B4-BE49-F238E27FC236}">
                <a16:creationId xmlns:a16="http://schemas.microsoft.com/office/drawing/2014/main" id="{96C647AF-61DF-9128-1C26-434E19EE7C22}"/>
              </a:ext>
            </a:extLst>
          </p:cNvPr>
          <p:cNvSpPr/>
          <p:nvPr/>
        </p:nvSpPr>
        <p:spPr>
          <a:xfrm>
            <a:off x="6046124" y="1385727"/>
            <a:ext cx="409896" cy="409896"/>
          </a:xfrm>
          <a:prstGeom prst="ellipse">
            <a:avLst/>
          </a:prstGeom>
          <a:gradFill flip="none" rotWithShape="1">
            <a:gsLst>
              <a:gs pos="0">
                <a:schemeClr val="bg1"/>
              </a:gs>
              <a:gs pos="77000">
                <a:srgbClr val="FFFF00"/>
              </a:gs>
            </a:gsLst>
            <a:path path="circle">
              <a:fillToRect l="50000" t="50000" r="50000" b="50000"/>
            </a:path>
            <a:tileRect/>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Graphic 98" descr="Man">
            <a:extLst>
              <a:ext uri="{FF2B5EF4-FFF2-40B4-BE49-F238E27FC236}">
                <a16:creationId xmlns:a16="http://schemas.microsoft.com/office/drawing/2014/main" id="{36281A45-806B-BABC-BFC5-CB74AD2CAE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7208" y="4321413"/>
            <a:ext cx="360500" cy="360500"/>
          </a:xfrm>
          <a:prstGeom prst="rect">
            <a:avLst/>
          </a:prstGeom>
        </p:spPr>
      </p:pic>
      <p:sp>
        <p:nvSpPr>
          <p:cNvPr id="2" name="TextBox 1">
            <a:extLst>
              <a:ext uri="{FF2B5EF4-FFF2-40B4-BE49-F238E27FC236}">
                <a16:creationId xmlns:a16="http://schemas.microsoft.com/office/drawing/2014/main" id="{26FAB186-D930-3AC5-2320-6A6C01442776}"/>
              </a:ext>
            </a:extLst>
          </p:cNvPr>
          <p:cNvSpPr txBox="1"/>
          <p:nvPr/>
        </p:nvSpPr>
        <p:spPr>
          <a:xfrm>
            <a:off x="-1" y="379247"/>
            <a:ext cx="9144000" cy="400110"/>
          </a:xfrm>
          <a:prstGeom prst="rect">
            <a:avLst/>
          </a:prstGeom>
          <a:noFill/>
        </p:spPr>
        <p:txBody>
          <a:bodyPr wrap="square" rtlCol="0">
            <a:spAutoFit/>
          </a:bodyPr>
          <a:lstStyle/>
          <a:p>
            <a:pPr algn="ctr"/>
            <a:r>
              <a:rPr lang="en-US" sz="2000" b="1">
                <a:latin typeface="Eras Bold ITC" panose="020B0907030504020204" pitchFamily="34" charset="0"/>
              </a:rPr>
              <a:t>The Sun’s Path Through the Sky</a:t>
            </a:r>
          </a:p>
        </p:txBody>
      </p:sp>
    </p:spTree>
    <p:extLst>
      <p:ext uri="{BB962C8B-B14F-4D97-AF65-F5344CB8AC3E}">
        <p14:creationId xmlns:p14="http://schemas.microsoft.com/office/powerpoint/2010/main" val="176652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green field with trees and blue sky&#10;&#10;Description automatically generated">
            <a:extLst>
              <a:ext uri="{FF2B5EF4-FFF2-40B4-BE49-F238E27FC236}">
                <a16:creationId xmlns:a16="http://schemas.microsoft.com/office/drawing/2014/main" id="{F39DB2AC-E643-7CA1-4FD5-9F7780C79B2E}"/>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98000"/>
                    </a14:imgEffect>
                    <a14:imgEffect>
                      <a14:brightnessContrast bright="-2000"/>
                    </a14:imgEffect>
                  </a14:imgLayer>
                </a14:imgProps>
              </a:ext>
              <a:ext uri="{28A0092B-C50C-407E-A947-70E740481C1C}">
                <a14:useLocalDpi xmlns:a14="http://schemas.microsoft.com/office/drawing/2010/main" val="0"/>
              </a:ext>
            </a:extLst>
          </a:blip>
          <a:srcRect t="7397" r="34956" b="37506"/>
          <a:stretch/>
        </p:blipFill>
        <p:spPr>
          <a:xfrm>
            <a:off x="-2" y="0"/>
            <a:ext cx="9143999" cy="5143500"/>
          </a:xfrm>
          <a:prstGeom prst="rect">
            <a:avLst/>
          </a:prstGeom>
        </p:spPr>
      </p:pic>
      <p:sp>
        <p:nvSpPr>
          <p:cNvPr id="78" name="Oval 77">
            <a:extLst>
              <a:ext uri="{FF2B5EF4-FFF2-40B4-BE49-F238E27FC236}">
                <a16:creationId xmlns:a16="http://schemas.microsoft.com/office/drawing/2014/main" id="{3DA1DE7C-AFF1-30D5-CF87-CDECDABAA260}"/>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E8C964F-F9B2-E6BA-3F3A-E023BA04B119}"/>
              </a:ext>
            </a:extLst>
          </p:cNvPr>
          <p:cNvSpPr/>
          <p:nvPr/>
        </p:nvSpPr>
        <p:spPr>
          <a:xfrm>
            <a:off x="2406196" y="2698644"/>
            <a:ext cx="4362972" cy="39788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90B7C38B-1D47-0572-48AD-3C9278F2AC9D}"/>
              </a:ext>
            </a:extLst>
          </p:cNvPr>
          <p:cNvSpPr/>
          <p:nvPr/>
        </p:nvSpPr>
        <p:spPr>
          <a:xfrm>
            <a:off x="2841345" y="3117036"/>
            <a:ext cx="3563315" cy="31406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21EA42E7-1DE4-E2DC-1E67-ADD592656BE4}"/>
              </a:ext>
            </a:extLst>
          </p:cNvPr>
          <p:cNvSpPr/>
          <p:nvPr/>
        </p:nvSpPr>
        <p:spPr>
          <a:xfrm>
            <a:off x="3251372" y="3413974"/>
            <a:ext cx="2616872" cy="2616872"/>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4E03B3D-40B2-D3E1-3525-2497B1208B43}"/>
              </a:ext>
            </a:extLst>
          </p:cNvPr>
          <p:cNvSpPr/>
          <p:nvPr/>
        </p:nvSpPr>
        <p:spPr>
          <a:xfrm>
            <a:off x="0" y="4695823"/>
            <a:ext cx="9144000" cy="437437"/>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593A7CB-3F39-6C04-39CD-D93E9EEF450A}"/>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F13B9C7-383A-C942-FCE8-2EBF35F25939}"/>
              </a:ext>
            </a:extLst>
          </p:cNvPr>
          <p:cNvSpPr txBox="1"/>
          <p:nvPr/>
        </p:nvSpPr>
        <p:spPr>
          <a:xfrm>
            <a:off x="867477" y="4731496"/>
            <a:ext cx="280734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Gates</a:t>
            </a:r>
          </a:p>
        </p:txBody>
      </p:sp>
      <p:sp>
        <p:nvSpPr>
          <p:cNvPr id="87" name="TextBox 86">
            <a:extLst>
              <a:ext uri="{FF2B5EF4-FFF2-40B4-BE49-F238E27FC236}">
                <a16:creationId xmlns:a16="http://schemas.microsoft.com/office/drawing/2014/main" id="{0B6A8279-9FD5-BF0F-0B9A-6AD6E152BB80}"/>
              </a:ext>
            </a:extLst>
          </p:cNvPr>
          <p:cNvSpPr txBox="1"/>
          <p:nvPr/>
        </p:nvSpPr>
        <p:spPr>
          <a:xfrm>
            <a:off x="6722972" y="4749297"/>
            <a:ext cx="213400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Gates</a:t>
            </a:r>
          </a:p>
        </p:txBody>
      </p:sp>
      <p:sp>
        <p:nvSpPr>
          <p:cNvPr id="88" name="TextBox 87">
            <a:extLst>
              <a:ext uri="{FF2B5EF4-FFF2-40B4-BE49-F238E27FC236}">
                <a16:creationId xmlns:a16="http://schemas.microsoft.com/office/drawing/2014/main" id="{828150E1-1E4C-3BDE-45B9-F8771A1FB623}"/>
              </a:ext>
            </a:extLst>
          </p:cNvPr>
          <p:cNvSpPr txBox="1"/>
          <p:nvPr/>
        </p:nvSpPr>
        <p:spPr>
          <a:xfrm>
            <a:off x="3739196" y="3690252"/>
            <a:ext cx="1737323" cy="584775"/>
          </a:xfrm>
          <a:prstGeom prst="rect">
            <a:avLst/>
          </a:prstGeom>
          <a:noFill/>
        </p:spPr>
        <p:txBody>
          <a:bodyPr wrap="square" rtlCol="0">
            <a:spAutoFit/>
          </a:bodyPr>
          <a:lstStyle/>
          <a:p>
            <a:pPr algn="ctr"/>
            <a:r>
              <a:rPr lang="en-US" sz="1600" b="1"/>
              <a:t>Facing the Southern Sky</a:t>
            </a:r>
          </a:p>
        </p:txBody>
      </p:sp>
      <p:sp>
        <p:nvSpPr>
          <p:cNvPr id="94" name="TextBox 93">
            <a:extLst>
              <a:ext uri="{FF2B5EF4-FFF2-40B4-BE49-F238E27FC236}">
                <a16:creationId xmlns:a16="http://schemas.microsoft.com/office/drawing/2014/main" id="{0DD36174-4AB1-201A-E30A-9E01C4B5C18D}"/>
              </a:ext>
            </a:extLst>
          </p:cNvPr>
          <p:cNvSpPr txBox="1"/>
          <p:nvPr/>
        </p:nvSpPr>
        <p:spPr>
          <a:xfrm>
            <a:off x="2905452" y="4191709"/>
            <a:ext cx="802439"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95" name="TextBox 94">
            <a:extLst>
              <a:ext uri="{FF2B5EF4-FFF2-40B4-BE49-F238E27FC236}">
                <a16:creationId xmlns:a16="http://schemas.microsoft.com/office/drawing/2014/main" id="{E20F38CF-6158-ED22-0B91-872DAB1A2902}"/>
              </a:ext>
            </a:extLst>
          </p:cNvPr>
          <p:cNvSpPr txBox="1"/>
          <p:nvPr/>
        </p:nvSpPr>
        <p:spPr>
          <a:xfrm>
            <a:off x="2463165" y="4192319"/>
            <a:ext cx="510832"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97" name="TextBox 96">
            <a:extLst>
              <a:ext uri="{FF2B5EF4-FFF2-40B4-BE49-F238E27FC236}">
                <a16:creationId xmlns:a16="http://schemas.microsoft.com/office/drawing/2014/main" id="{BAAD5911-3BC3-4787-20CB-892F6F3A9631}"/>
              </a:ext>
            </a:extLst>
          </p:cNvPr>
          <p:cNvSpPr txBox="1"/>
          <p:nvPr/>
        </p:nvSpPr>
        <p:spPr>
          <a:xfrm>
            <a:off x="1999638" y="4208096"/>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pic>
        <p:nvPicPr>
          <p:cNvPr id="99" name="Graphic 98" descr="Man">
            <a:extLst>
              <a:ext uri="{FF2B5EF4-FFF2-40B4-BE49-F238E27FC236}">
                <a16:creationId xmlns:a16="http://schemas.microsoft.com/office/drawing/2014/main" id="{36281A45-806B-BABC-BFC5-CB74AD2CAE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7208" y="4321413"/>
            <a:ext cx="360500" cy="360500"/>
          </a:xfrm>
          <a:prstGeom prst="rect">
            <a:avLst/>
          </a:prstGeom>
        </p:spPr>
      </p:pic>
      <p:sp>
        <p:nvSpPr>
          <p:cNvPr id="102" name="TextBox 101">
            <a:extLst>
              <a:ext uri="{FF2B5EF4-FFF2-40B4-BE49-F238E27FC236}">
                <a16:creationId xmlns:a16="http://schemas.microsoft.com/office/drawing/2014/main" id="{38541564-E942-4BCB-97BB-A557CC73A18F}"/>
              </a:ext>
            </a:extLst>
          </p:cNvPr>
          <p:cNvSpPr txBox="1"/>
          <p:nvPr/>
        </p:nvSpPr>
        <p:spPr>
          <a:xfrm>
            <a:off x="5951409" y="4186507"/>
            <a:ext cx="453251"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105" name="TextBox 104">
            <a:extLst>
              <a:ext uri="{FF2B5EF4-FFF2-40B4-BE49-F238E27FC236}">
                <a16:creationId xmlns:a16="http://schemas.microsoft.com/office/drawing/2014/main" id="{09FEC506-6166-F91B-6594-399C4EA2D0C6}"/>
              </a:ext>
            </a:extLst>
          </p:cNvPr>
          <p:cNvSpPr txBox="1"/>
          <p:nvPr/>
        </p:nvSpPr>
        <p:spPr>
          <a:xfrm>
            <a:off x="6863768" y="4193711"/>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sp>
        <p:nvSpPr>
          <p:cNvPr id="106" name="TextBox 105">
            <a:extLst>
              <a:ext uri="{FF2B5EF4-FFF2-40B4-BE49-F238E27FC236}">
                <a16:creationId xmlns:a16="http://schemas.microsoft.com/office/drawing/2014/main" id="{E206DFFD-6CE9-856F-A43D-B8806590BFAD}"/>
              </a:ext>
            </a:extLst>
          </p:cNvPr>
          <p:cNvSpPr txBox="1"/>
          <p:nvPr/>
        </p:nvSpPr>
        <p:spPr>
          <a:xfrm>
            <a:off x="6425161" y="4185855"/>
            <a:ext cx="802439"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3" name="TextBox 2">
            <a:extLst>
              <a:ext uri="{FF2B5EF4-FFF2-40B4-BE49-F238E27FC236}">
                <a16:creationId xmlns:a16="http://schemas.microsoft.com/office/drawing/2014/main" id="{4C5A26F9-81F5-DB68-6CD9-D76CA8CF3FFE}"/>
              </a:ext>
            </a:extLst>
          </p:cNvPr>
          <p:cNvSpPr txBox="1"/>
          <p:nvPr/>
        </p:nvSpPr>
        <p:spPr>
          <a:xfrm>
            <a:off x="-1" y="379247"/>
            <a:ext cx="9144000" cy="400110"/>
          </a:xfrm>
          <a:prstGeom prst="rect">
            <a:avLst/>
          </a:prstGeom>
          <a:noFill/>
        </p:spPr>
        <p:txBody>
          <a:bodyPr wrap="square" rtlCol="0">
            <a:spAutoFit/>
          </a:bodyPr>
          <a:lstStyle/>
          <a:p>
            <a:pPr algn="ctr"/>
            <a:r>
              <a:rPr lang="en-US" sz="2000" b="1">
                <a:latin typeface="Eras Bold ITC" panose="020B0907030504020204" pitchFamily="34" charset="0"/>
              </a:rPr>
              <a:t>The Sun’s Path Through the Sky</a:t>
            </a:r>
          </a:p>
        </p:txBody>
      </p:sp>
      <p:sp>
        <p:nvSpPr>
          <p:cNvPr id="4" name="Oval 3">
            <a:extLst>
              <a:ext uri="{FF2B5EF4-FFF2-40B4-BE49-F238E27FC236}">
                <a16:creationId xmlns:a16="http://schemas.microsoft.com/office/drawing/2014/main" id="{20CFD143-934E-FA6D-ECCA-D7A4A2115BBD}"/>
              </a:ext>
            </a:extLst>
          </p:cNvPr>
          <p:cNvSpPr/>
          <p:nvPr/>
        </p:nvSpPr>
        <p:spPr>
          <a:xfrm>
            <a:off x="342900" y="1135257"/>
            <a:ext cx="8648700" cy="710565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5B394ED-B320-EA1A-1621-627EC3B6F995}"/>
              </a:ext>
            </a:extLst>
          </p:cNvPr>
          <p:cNvSpPr/>
          <p:nvPr/>
        </p:nvSpPr>
        <p:spPr>
          <a:xfrm>
            <a:off x="952500" y="1556352"/>
            <a:ext cx="7410450" cy="626346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2CAD26E-86BE-C30A-0253-495371A995E0}"/>
              </a:ext>
            </a:extLst>
          </p:cNvPr>
          <p:cNvSpPr/>
          <p:nvPr/>
        </p:nvSpPr>
        <p:spPr>
          <a:xfrm>
            <a:off x="1461723" y="1924288"/>
            <a:ext cx="6396402" cy="5527588"/>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CEA1AE2-3AA7-FE7A-8BAB-E30A66295CD1}"/>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315ACB-D9D4-D395-80AB-8C510839D830}"/>
              </a:ext>
            </a:extLst>
          </p:cNvPr>
          <p:cNvSpPr/>
          <p:nvPr/>
        </p:nvSpPr>
        <p:spPr>
          <a:xfrm>
            <a:off x="0" y="4695823"/>
            <a:ext cx="9144000" cy="483013"/>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0EDE8AC-16F1-685A-0D8A-36BFE3544170}"/>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6A58A85-2069-8082-7B26-B2205EF93EDB}"/>
              </a:ext>
            </a:extLst>
          </p:cNvPr>
          <p:cNvSpPr txBox="1"/>
          <p:nvPr/>
        </p:nvSpPr>
        <p:spPr>
          <a:xfrm>
            <a:off x="458220" y="4200892"/>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15" name="TextBox 14">
            <a:extLst>
              <a:ext uri="{FF2B5EF4-FFF2-40B4-BE49-F238E27FC236}">
                <a16:creationId xmlns:a16="http://schemas.microsoft.com/office/drawing/2014/main" id="{1F2838DC-2805-C459-C80A-993162FC21F6}"/>
              </a:ext>
            </a:extLst>
          </p:cNvPr>
          <p:cNvSpPr txBox="1"/>
          <p:nvPr/>
        </p:nvSpPr>
        <p:spPr>
          <a:xfrm>
            <a:off x="1484965" y="4195289"/>
            <a:ext cx="802439" cy="400110"/>
          </a:xfrm>
          <a:prstGeom prst="rect">
            <a:avLst/>
          </a:prstGeom>
          <a:noFill/>
        </p:spPr>
        <p:txBody>
          <a:bodyPr wrap="square" rtlCol="0">
            <a:spAutoFit/>
          </a:bodyPr>
          <a:lstStyle/>
          <a:p>
            <a:r>
              <a:rPr lang="en-US" sz="2000" b="1">
                <a:latin typeface="Arial Black" panose="020B0A04020102020204" pitchFamily="34" charset="0"/>
              </a:rPr>
              <a:t>4</a:t>
            </a:r>
          </a:p>
        </p:txBody>
      </p:sp>
      <p:sp>
        <p:nvSpPr>
          <p:cNvPr id="16" name="TextBox 15">
            <a:extLst>
              <a:ext uri="{FF2B5EF4-FFF2-40B4-BE49-F238E27FC236}">
                <a16:creationId xmlns:a16="http://schemas.microsoft.com/office/drawing/2014/main" id="{0BA17035-36C0-4DA3-C7B0-5117F18D8AB0}"/>
              </a:ext>
            </a:extLst>
          </p:cNvPr>
          <p:cNvSpPr txBox="1"/>
          <p:nvPr/>
        </p:nvSpPr>
        <p:spPr>
          <a:xfrm>
            <a:off x="1004916" y="4200240"/>
            <a:ext cx="802439" cy="400110"/>
          </a:xfrm>
          <a:prstGeom prst="rect">
            <a:avLst/>
          </a:prstGeom>
          <a:noFill/>
        </p:spPr>
        <p:txBody>
          <a:bodyPr wrap="square" rtlCol="0">
            <a:spAutoFit/>
          </a:bodyPr>
          <a:lstStyle/>
          <a:p>
            <a:r>
              <a:rPr lang="en-US" sz="2000" b="1">
                <a:latin typeface="Arial Black" panose="020B0A04020102020204" pitchFamily="34" charset="0"/>
              </a:rPr>
              <a:t>5</a:t>
            </a:r>
          </a:p>
        </p:txBody>
      </p:sp>
      <p:sp>
        <p:nvSpPr>
          <p:cNvPr id="19" name="TextBox 18">
            <a:extLst>
              <a:ext uri="{FF2B5EF4-FFF2-40B4-BE49-F238E27FC236}">
                <a16:creationId xmlns:a16="http://schemas.microsoft.com/office/drawing/2014/main" id="{B6CE2FCE-EC7A-86CB-EFAE-CF7718A992CE}"/>
              </a:ext>
            </a:extLst>
          </p:cNvPr>
          <p:cNvSpPr txBox="1"/>
          <p:nvPr/>
        </p:nvSpPr>
        <p:spPr>
          <a:xfrm>
            <a:off x="8456880" y="4177324"/>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20" name="TextBox 19">
            <a:extLst>
              <a:ext uri="{FF2B5EF4-FFF2-40B4-BE49-F238E27FC236}">
                <a16:creationId xmlns:a16="http://schemas.microsoft.com/office/drawing/2014/main" id="{EAF2E26A-9A54-92FF-D5E7-6F91DD2AD531}"/>
              </a:ext>
            </a:extLst>
          </p:cNvPr>
          <p:cNvSpPr txBox="1"/>
          <p:nvPr/>
        </p:nvSpPr>
        <p:spPr>
          <a:xfrm>
            <a:off x="7956354" y="4177934"/>
            <a:ext cx="510832" cy="400110"/>
          </a:xfrm>
          <a:prstGeom prst="rect">
            <a:avLst/>
          </a:prstGeom>
          <a:noFill/>
        </p:spPr>
        <p:txBody>
          <a:bodyPr wrap="square" rtlCol="0">
            <a:spAutoFit/>
          </a:bodyPr>
          <a:lstStyle/>
          <a:p>
            <a:r>
              <a:rPr lang="en-US" sz="2000" b="1">
                <a:latin typeface="Arial Black" panose="020B0A04020102020204" pitchFamily="34" charset="0"/>
              </a:rPr>
              <a:t>5</a:t>
            </a:r>
          </a:p>
        </p:txBody>
      </p:sp>
      <p:sp>
        <p:nvSpPr>
          <p:cNvPr id="21" name="TextBox 20">
            <a:extLst>
              <a:ext uri="{FF2B5EF4-FFF2-40B4-BE49-F238E27FC236}">
                <a16:creationId xmlns:a16="http://schemas.microsoft.com/office/drawing/2014/main" id="{564C6E5C-5BEC-83EE-FCB4-44F43D4AB20F}"/>
              </a:ext>
            </a:extLst>
          </p:cNvPr>
          <p:cNvSpPr txBox="1"/>
          <p:nvPr/>
        </p:nvSpPr>
        <p:spPr>
          <a:xfrm>
            <a:off x="7385132" y="4185855"/>
            <a:ext cx="510832" cy="400110"/>
          </a:xfrm>
          <a:prstGeom prst="rect">
            <a:avLst/>
          </a:prstGeom>
          <a:noFill/>
        </p:spPr>
        <p:txBody>
          <a:bodyPr wrap="square" rtlCol="0">
            <a:spAutoFit/>
          </a:bodyPr>
          <a:lstStyle/>
          <a:p>
            <a:r>
              <a:rPr lang="en-US" sz="2000" b="1">
                <a:latin typeface="Arial Black" panose="020B0A04020102020204" pitchFamily="34" charset="0"/>
              </a:rPr>
              <a:t>4</a:t>
            </a:r>
          </a:p>
        </p:txBody>
      </p:sp>
      <p:sp>
        <p:nvSpPr>
          <p:cNvPr id="22" name="!!TextBox 21">
            <a:extLst>
              <a:ext uri="{FF2B5EF4-FFF2-40B4-BE49-F238E27FC236}">
                <a16:creationId xmlns:a16="http://schemas.microsoft.com/office/drawing/2014/main" id="{5A80CF21-B754-96BC-52D3-EA977C6BDD87}"/>
              </a:ext>
            </a:extLst>
          </p:cNvPr>
          <p:cNvSpPr txBox="1"/>
          <p:nvPr/>
        </p:nvSpPr>
        <p:spPr>
          <a:xfrm>
            <a:off x="3254803" y="1596997"/>
            <a:ext cx="3355778" cy="338554"/>
          </a:xfrm>
          <a:prstGeom prst="rect">
            <a:avLst/>
          </a:prstGeom>
          <a:noFill/>
        </p:spPr>
        <p:txBody>
          <a:bodyPr wrap="square" rtlCol="0">
            <a:spAutoFit/>
          </a:bodyPr>
          <a:lstStyle/>
          <a:p>
            <a:r>
              <a:rPr lang="en-US" sz="1600" b="1">
                <a:solidFill>
                  <a:srgbClr val="0070C0"/>
                </a:solidFill>
                <a:latin typeface="Aptos" panose="020B0004020202020204" pitchFamily="34" charset="0"/>
              </a:rPr>
              <a:t>Spring &amp; Summer Months</a:t>
            </a:r>
          </a:p>
        </p:txBody>
      </p:sp>
      <p:sp>
        <p:nvSpPr>
          <p:cNvPr id="23" name="TextBox 22">
            <a:extLst>
              <a:ext uri="{FF2B5EF4-FFF2-40B4-BE49-F238E27FC236}">
                <a16:creationId xmlns:a16="http://schemas.microsoft.com/office/drawing/2014/main" id="{21AEAF67-D59F-86E8-FE2C-9AEE973AF512}"/>
              </a:ext>
            </a:extLst>
          </p:cNvPr>
          <p:cNvSpPr txBox="1"/>
          <p:nvPr/>
        </p:nvSpPr>
        <p:spPr>
          <a:xfrm>
            <a:off x="3444857" y="2794262"/>
            <a:ext cx="3355778" cy="338554"/>
          </a:xfrm>
          <a:prstGeom prst="rect">
            <a:avLst/>
          </a:prstGeom>
          <a:noFill/>
        </p:spPr>
        <p:txBody>
          <a:bodyPr wrap="square" rtlCol="0">
            <a:spAutoFit/>
          </a:bodyPr>
          <a:lstStyle/>
          <a:p>
            <a:r>
              <a:rPr lang="en-US" sz="1600" b="1">
                <a:solidFill>
                  <a:schemeClr val="accent1"/>
                </a:solidFill>
                <a:latin typeface="Aptos" panose="020B0004020202020204" pitchFamily="34" charset="0"/>
              </a:rPr>
              <a:t>Winter &amp; Fall Months</a:t>
            </a:r>
          </a:p>
        </p:txBody>
      </p:sp>
      <p:sp>
        <p:nvSpPr>
          <p:cNvPr id="12" name="Oval 11">
            <a:extLst>
              <a:ext uri="{FF2B5EF4-FFF2-40B4-BE49-F238E27FC236}">
                <a16:creationId xmlns:a16="http://schemas.microsoft.com/office/drawing/2014/main" id="{CF549C6B-D8C3-5F33-51C6-2F3663C0040F}"/>
              </a:ext>
            </a:extLst>
          </p:cNvPr>
          <p:cNvSpPr/>
          <p:nvPr/>
        </p:nvSpPr>
        <p:spPr>
          <a:xfrm>
            <a:off x="6046124" y="1385727"/>
            <a:ext cx="409896" cy="409896"/>
          </a:xfrm>
          <a:prstGeom prst="ellipse">
            <a:avLst/>
          </a:prstGeom>
          <a:gradFill flip="none" rotWithShape="1">
            <a:gsLst>
              <a:gs pos="0">
                <a:schemeClr val="bg1"/>
              </a:gs>
              <a:gs pos="77000">
                <a:srgbClr val="FFFF00"/>
              </a:gs>
            </a:gsLst>
            <a:path path="circle">
              <a:fillToRect l="50000" t="50000" r="50000" b="50000"/>
            </a:path>
            <a:tileRect/>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A62CFF3-DD40-4686-5CE0-6BD36F116C84}"/>
              </a:ext>
            </a:extLst>
          </p:cNvPr>
          <p:cNvSpPr txBox="1"/>
          <p:nvPr/>
        </p:nvSpPr>
        <p:spPr>
          <a:xfrm>
            <a:off x="287025" y="4731496"/>
            <a:ext cx="3387795"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Portals</a:t>
            </a:r>
          </a:p>
        </p:txBody>
      </p:sp>
      <p:sp>
        <p:nvSpPr>
          <p:cNvPr id="27" name="TextBox 26">
            <a:extLst>
              <a:ext uri="{FF2B5EF4-FFF2-40B4-BE49-F238E27FC236}">
                <a16:creationId xmlns:a16="http://schemas.microsoft.com/office/drawing/2014/main" id="{7889E53F-D8FA-0BAB-86DB-FB855E564013}"/>
              </a:ext>
            </a:extLst>
          </p:cNvPr>
          <p:cNvSpPr txBox="1"/>
          <p:nvPr/>
        </p:nvSpPr>
        <p:spPr>
          <a:xfrm>
            <a:off x="7136477" y="4749297"/>
            <a:ext cx="2208584"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Portals</a:t>
            </a:r>
          </a:p>
        </p:txBody>
      </p:sp>
    </p:spTree>
    <p:extLst>
      <p:ext uri="{BB962C8B-B14F-4D97-AF65-F5344CB8AC3E}">
        <p14:creationId xmlns:p14="http://schemas.microsoft.com/office/powerpoint/2010/main" val="346291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3" descr="A green field with trees and blue sky&#10;&#10;Description automatically generated">
            <a:extLst>
              <a:ext uri="{FF2B5EF4-FFF2-40B4-BE49-F238E27FC236}">
                <a16:creationId xmlns:a16="http://schemas.microsoft.com/office/drawing/2014/main" id="{3A76C7CB-6962-680D-D9E9-72BC4158C3F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14000"/>
                    </a14:imgEffect>
                    <a14:imgEffect>
                      <a14:brightnessContrast bright="15000"/>
                    </a14:imgEffect>
                  </a14:imgLayer>
                </a14:imgProps>
              </a:ext>
              <a:ext uri="{28A0092B-C50C-407E-A947-70E740481C1C}">
                <a14:useLocalDpi xmlns:a14="http://schemas.microsoft.com/office/drawing/2010/main" val="0"/>
              </a:ext>
            </a:extLst>
          </a:blip>
          <a:srcRect t="7397" r="34956" b="37506"/>
          <a:stretch/>
        </p:blipFill>
        <p:spPr>
          <a:xfrm>
            <a:off x="-2" y="0"/>
            <a:ext cx="9143999" cy="5143500"/>
          </a:xfrm>
          <a:prstGeom prst="rect">
            <a:avLst/>
          </a:prstGeom>
        </p:spPr>
      </p:pic>
      <p:sp>
        <p:nvSpPr>
          <p:cNvPr id="89" name="Oval 88">
            <a:extLst>
              <a:ext uri="{FF2B5EF4-FFF2-40B4-BE49-F238E27FC236}">
                <a16:creationId xmlns:a16="http://schemas.microsoft.com/office/drawing/2014/main" id="{96C647AF-61DF-9128-1C26-434E19EE7C22}"/>
              </a:ext>
            </a:extLst>
          </p:cNvPr>
          <p:cNvSpPr/>
          <p:nvPr/>
        </p:nvSpPr>
        <p:spPr>
          <a:xfrm>
            <a:off x="1485715" y="4707787"/>
            <a:ext cx="409896" cy="409896"/>
          </a:xfrm>
          <a:prstGeom prst="ellipse">
            <a:avLst/>
          </a:prstGeom>
          <a:gradFill>
            <a:gsLst>
              <a:gs pos="0">
                <a:schemeClr val="bg1"/>
              </a:gs>
              <a:gs pos="77000">
                <a:srgbClr val="FFFF00"/>
              </a:gs>
            </a:gsLst>
            <a:path path="circle">
              <a:fillToRect l="50000" t="50000" r="50000" b="50000"/>
            </a:path>
          </a:gradFill>
          <a:ln>
            <a:solidFill>
              <a:srgbClr val="FFC000"/>
            </a:solid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54F9EB2-0591-5FC1-E1E1-18AB19AFDB4B}"/>
              </a:ext>
            </a:extLst>
          </p:cNvPr>
          <p:cNvSpPr/>
          <p:nvPr/>
        </p:nvSpPr>
        <p:spPr>
          <a:xfrm>
            <a:off x="342900" y="1135257"/>
            <a:ext cx="8648700" cy="710565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6738DEA3-E997-B2B9-9936-7272FF51E7EB}"/>
              </a:ext>
            </a:extLst>
          </p:cNvPr>
          <p:cNvSpPr/>
          <p:nvPr/>
        </p:nvSpPr>
        <p:spPr>
          <a:xfrm>
            <a:off x="952500" y="1556352"/>
            <a:ext cx="7410450" cy="626346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C51AE9C3-6671-7D4D-6255-72B8982C5ABE}"/>
              </a:ext>
            </a:extLst>
          </p:cNvPr>
          <p:cNvSpPr/>
          <p:nvPr/>
        </p:nvSpPr>
        <p:spPr>
          <a:xfrm>
            <a:off x="1461723" y="1924288"/>
            <a:ext cx="6396402" cy="5527588"/>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3DA1DE7C-AFF1-30D5-CF87-CDECDABAA260}"/>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4E03B3D-40B2-D3E1-3525-2497B1208B43}"/>
              </a:ext>
            </a:extLst>
          </p:cNvPr>
          <p:cNvSpPr/>
          <p:nvPr/>
        </p:nvSpPr>
        <p:spPr>
          <a:xfrm>
            <a:off x="0" y="4695823"/>
            <a:ext cx="9144000" cy="49406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593A7CB-3F39-6C04-39CD-D93E9EEF450A}"/>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F13B9C7-383A-C942-FCE8-2EBF35F25939}"/>
              </a:ext>
            </a:extLst>
          </p:cNvPr>
          <p:cNvSpPr txBox="1"/>
          <p:nvPr/>
        </p:nvSpPr>
        <p:spPr>
          <a:xfrm>
            <a:off x="287025" y="4731496"/>
            <a:ext cx="3387795"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Portals</a:t>
            </a:r>
          </a:p>
        </p:txBody>
      </p:sp>
      <p:sp>
        <p:nvSpPr>
          <p:cNvPr id="87" name="TextBox 86">
            <a:extLst>
              <a:ext uri="{FF2B5EF4-FFF2-40B4-BE49-F238E27FC236}">
                <a16:creationId xmlns:a16="http://schemas.microsoft.com/office/drawing/2014/main" id="{0B6A8279-9FD5-BF0F-0B9A-6AD6E152BB80}"/>
              </a:ext>
            </a:extLst>
          </p:cNvPr>
          <p:cNvSpPr txBox="1"/>
          <p:nvPr/>
        </p:nvSpPr>
        <p:spPr>
          <a:xfrm>
            <a:off x="7136477" y="4749297"/>
            <a:ext cx="2208584"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Portals</a:t>
            </a:r>
          </a:p>
        </p:txBody>
      </p:sp>
      <p:sp>
        <p:nvSpPr>
          <p:cNvPr id="88" name="TextBox 87">
            <a:extLst>
              <a:ext uri="{FF2B5EF4-FFF2-40B4-BE49-F238E27FC236}">
                <a16:creationId xmlns:a16="http://schemas.microsoft.com/office/drawing/2014/main" id="{828150E1-1E4C-3BDE-45B9-F8771A1FB623}"/>
              </a:ext>
            </a:extLst>
          </p:cNvPr>
          <p:cNvSpPr txBox="1"/>
          <p:nvPr/>
        </p:nvSpPr>
        <p:spPr>
          <a:xfrm>
            <a:off x="3739196" y="3690252"/>
            <a:ext cx="1737323" cy="584775"/>
          </a:xfrm>
          <a:prstGeom prst="rect">
            <a:avLst/>
          </a:prstGeom>
          <a:noFill/>
        </p:spPr>
        <p:txBody>
          <a:bodyPr wrap="square" rtlCol="0">
            <a:spAutoFit/>
          </a:bodyPr>
          <a:lstStyle/>
          <a:p>
            <a:pPr algn="ctr"/>
            <a:r>
              <a:rPr lang="en-US" sz="1600" b="1"/>
              <a:t>Facing the Southern Sky</a:t>
            </a:r>
          </a:p>
        </p:txBody>
      </p:sp>
      <p:sp>
        <p:nvSpPr>
          <p:cNvPr id="90" name="TextBox 89">
            <a:extLst>
              <a:ext uri="{FF2B5EF4-FFF2-40B4-BE49-F238E27FC236}">
                <a16:creationId xmlns:a16="http://schemas.microsoft.com/office/drawing/2014/main" id="{9C952753-3F00-8C82-F84D-0EE6FF400108}"/>
              </a:ext>
            </a:extLst>
          </p:cNvPr>
          <p:cNvSpPr txBox="1"/>
          <p:nvPr/>
        </p:nvSpPr>
        <p:spPr>
          <a:xfrm>
            <a:off x="-1" y="379247"/>
            <a:ext cx="9144000" cy="400110"/>
          </a:xfrm>
          <a:prstGeom prst="rect">
            <a:avLst/>
          </a:prstGeom>
          <a:noFill/>
        </p:spPr>
        <p:txBody>
          <a:bodyPr wrap="square" rtlCol="0">
            <a:spAutoFit/>
          </a:bodyPr>
          <a:lstStyle/>
          <a:p>
            <a:pPr algn="ctr"/>
            <a:r>
              <a:rPr lang="en-US" sz="2000" b="1">
                <a:latin typeface="Eras Bold ITC" panose="020B0907030504020204" pitchFamily="34" charset="0"/>
              </a:rPr>
              <a:t>The Sun’s Path Through the Sky</a:t>
            </a:r>
          </a:p>
        </p:txBody>
      </p:sp>
      <p:sp>
        <p:nvSpPr>
          <p:cNvPr id="91" name="!!TextBox 21">
            <a:extLst>
              <a:ext uri="{FF2B5EF4-FFF2-40B4-BE49-F238E27FC236}">
                <a16:creationId xmlns:a16="http://schemas.microsoft.com/office/drawing/2014/main" id="{26AB9383-009B-3CC6-8512-D18403F09A9A}"/>
              </a:ext>
            </a:extLst>
          </p:cNvPr>
          <p:cNvSpPr txBox="1"/>
          <p:nvPr/>
        </p:nvSpPr>
        <p:spPr>
          <a:xfrm>
            <a:off x="-1" y="650162"/>
            <a:ext cx="9143999" cy="584775"/>
          </a:xfrm>
          <a:prstGeom prst="rect">
            <a:avLst/>
          </a:prstGeom>
          <a:noFill/>
        </p:spPr>
        <p:txBody>
          <a:bodyPr wrap="square" rtlCol="0">
            <a:spAutoFit/>
          </a:bodyPr>
          <a:lstStyle/>
          <a:p>
            <a:pPr algn="ctr"/>
            <a:r>
              <a:rPr lang="en-US" sz="3200" b="1">
                <a:solidFill>
                  <a:srgbClr val="0070C0"/>
                </a:solidFill>
                <a:latin typeface="Aptos" panose="020B0004020202020204" pitchFamily="34" charset="0"/>
              </a:rPr>
              <a:t>In Spring &amp; Summer Months</a:t>
            </a:r>
          </a:p>
        </p:txBody>
      </p:sp>
      <p:sp>
        <p:nvSpPr>
          <p:cNvPr id="93" name="TextBox 92">
            <a:extLst>
              <a:ext uri="{FF2B5EF4-FFF2-40B4-BE49-F238E27FC236}">
                <a16:creationId xmlns:a16="http://schemas.microsoft.com/office/drawing/2014/main" id="{FD17695F-2DEE-4C62-9536-608F0AF9C93B}"/>
              </a:ext>
            </a:extLst>
          </p:cNvPr>
          <p:cNvSpPr txBox="1"/>
          <p:nvPr/>
        </p:nvSpPr>
        <p:spPr>
          <a:xfrm>
            <a:off x="458220" y="4200892"/>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96" name="TextBox 95">
            <a:extLst>
              <a:ext uri="{FF2B5EF4-FFF2-40B4-BE49-F238E27FC236}">
                <a16:creationId xmlns:a16="http://schemas.microsoft.com/office/drawing/2014/main" id="{9E7172C5-19AF-F441-CA9D-7A7E40C37FE3}"/>
              </a:ext>
            </a:extLst>
          </p:cNvPr>
          <p:cNvSpPr txBox="1"/>
          <p:nvPr/>
        </p:nvSpPr>
        <p:spPr>
          <a:xfrm>
            <a:off x="1484965" y="4195289"/>
            <a:ext cx="802439" cy="400110"/>
          </a:xfrm>
          <a:prstGeom prst="rect">
            <a:avLst/>
          </a:prstGeom>
          <a:noFill/>
        </p:spPr>
        <p:txBody>
          <a:bodyPr wrap="square" rtlCol="0">
            <a:spAutoFit/>
          </a:bodyPr>
          <a:lstStyle/>
          <a:p>
            <a:r>
              <a:rPr lang="en-US" sz="2000" b="1">
                <a:latin typeface="Arial Black" panose="020B0A04020102020204" pitchFamily="34" charset="0"/>
              </a:rPr>
              <a:t>4</a:t>
            </a:r>
          </a:p>
        </p:txBody>
      </p:sp>
      <p:sp>
        <p:nvSpPr>
          <p:cNvPr id="98" name="TextBox 97">
            <a:extLst>
              <a:ext uri="{FF2B5EF4-FFF2-40B4-BE49-F238E27FC236}">
                <a16:creationId xmlns:a16="http://schemas.microsoft.com/office/drawing/2014/main" id="{65FFA756-7F11-6161-926E-D01C7F9229C8}"/>
              </a:ext>
            </a:extLst>
          </p:cNvPr>
          <p:cNvSpPr txBox="1"/>
          <p:nvPr/>
        </p:nvSpPr>
        <p:spPr>
          <a:xfrm>
            <a:off x="1004916" y="4200240"/>
            <a:ext cx="802439" cy="400110"/>
          </a:xfrm>
          <a:prstGeom prst="rect">
            <a:avLst/>
          </a:prstGeom>
          <a:noFill/>
        </p:spPr>
        <p:txBody>
          <a:bodyPr wrap="square" rtlCol="0">
            <a:spAutoFit/>
          </a:bodyPr>
          <a:lstStyle/>
          <a:p>
            <a:r>
              <a:rPr lang="en-US" sz="2000" b="1">
                <a:latin typeface="Arial Black" panose="020B0A04020102020204" pitchFamily="34" charset="0"/>
              </a:rPr>
              <a:t>5</a:t>
            </a:r>
          </a:p>
        </p:txBody>
      </p:sp>
      <p:pic>
        <p:nvPicPr>
          <p:cNvPr id="99" name="Graphic 98" descr="Man">
            <a:extLst>
              <a:ext uri="{FF2B5EF4-FFF2-40B4-BE49-F238E27FC236}">
                <a16:creationId xmlns:a16="http://schemas.microsoft.com/office/drawing/2014/main" id="{36281A45-806B-BABC-BFC5-CB74AD2CAE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7208" y="4321413"/>
            <a:ext cx="360500" cy="360500"/>
          </a:xfrm>
          <a:prstGeom prst="rect">
            <a:avLst/>
          </a:prstGeom>
        </p:spPr>
      </p:pic>
      <p:sp>
        <p:nvSpPr>
          <p:cNvPr id="103" name="TextBox 102">
            <a:extLst>
              <a:ext uri="{FF2B5EF4-FFF2-40B4-BE49-F238E27FC236}">
                <a16:creationId xmlns:a16="http://schemas.microsoft.com/office/drawing/2014/main" id="{10A15C63-6960-E8F2-EE91-DB4E2FCDEF23}"/>
              </a:ext>
            </a:extLst>
          </p:cNvPr>
          <p:cNvSpPr txBox="1"/>
          <p:nvPr/>
        </p:nvSpPr>
        <p:spPr>
          <a:xfrm>
            <a:off x="8456880" y="4177324"/>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104" name="TextBox 103">
            <a:extLst>
              <a:ext uri="{FF2B5EF4-FFF2-40B4-BE49-F238E27FC236}">
                <a16:creationId xmlns:a16="http://schemas.microsoft.com/office/drawing/2014/main" id="{70FD46E3-0173-9D87-1122-8318062AD40D}"/>
              </a:ext>
            </a:extLst>
          </p:cNvPr>
          <p:cNvSpPr txBox="1"/>
          <p:nvPr/>
        </p:nvSpPr>
        <p:spPr>
          <a:xfrm>
            <a:off x="7956354" y="4177934"/>
            <a:ext cx="510832" cy="400110"/>
          </a:xfrm>
          <a:prstGeom prst="rect">
            <a:avLst/>
          </a:prstGeom>
          <a:noFill/>
        </p:spPr>
        <p:txBody>
          <a:bodyPr wrap="square" rtlCol="0">
            <a:spAutoFit/>
          </a:bodyPr>
          <a:lstStyle/>
          <a:p>
            <a:r>
              <a:rPr lang="en-US" sz="2000" b="1">
                <a:latin typeface="Arial Black" panose="020B0A04020102020204" pitchFamily="34" charset="0"/>
              </a:rPr>
              <a:t>5</a:t>
            </a:r>
          </a:p>
        </p:txBody>
      </p:sp>
      <p:sp>
        <p:nvSpPr>
          <p:cNvPr id="107" name="TextBox 106">
            <a:extLst>
              <a:ext uri="{FF2B5EF4-FFF2-40B4-BE49-F238E27FC236}">
                <a16:creationId xmlns:a16="http://schemas.microsoft.com/office/drawing/2014/main" id="{D28F6432-5F19-BEEC-5875-E8164E3BBF52}"/>
              </a:ext>
            </a:extLst>
          </p:cNvPr>
          <p:cNvSpPr txBox="1"/>
          <p:nvPr/>
        </p:nvSpPr>
        <p:spPr>
          <a:xfrm>
            <a:off x="7385132" y="4185855"/>
            <a:ext cx="510832" cy="400110"/>
          </a:xfrm>
          <a:prstGeom prst="rect">
            <a:avLst/>
          </a:prstGeom>
          <a:noFill/>
        </p:spPr>
        <p:txBody>
          <a:bodyPr wrap="square" rtlCol="0">
            <a:spAutoFit/>
          </a:bodyPr>
          <a:lstStyle/>
          <a:p>
            <a:r>
              <a:rPr lang="en-US" sz="2000" b="1">
                <a:latin typeface="Arial Black" panose="020B0A04020102020204" pitchFamily="34" charset="0"/>
              </a:rPr>
              <a:t>4</a:t>
            </a:r>
          </a:p>
        </p:txBody>
      </p:sp>
    </p:spTree>
    <p:extLst>
      <p:ext uri="{BB962C8B-B14F-4D97-AF65-F5344CB8AC3E}">
        <p14:creationId xmlns:p14="http://schemas.microsoft.com/office/powerpoint/2010/main" val="35879588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26 0.00401 L -0.00226 0.00401 C -0.00209 -0.00432 -0.00209 -0.01266 -0.00174 -0.02068 C -0.00157 -0.02284 -0.00122 -0.025 -0.00105 -0.02685 C 0.00138 -0.05093 -0.00052 -0.03395 0.00104 -0.04784 C 0.00138 -0.05865 0.00138 -0.06945 0.00173 -0.07994 C 0.00225 -0.08858 0.00382 -0.09537 0.0052 -0.1034 C 0.00694 -0.12747 0.00451 -0.1 0.00798 -0.12192 C 0.0085 -0.125 0.00833 -0.12778 0.00868 -0.13056 C 0.00989 -0.1392 0.00972 -0.13426 0.01145 -0.14044 C 0.0118 -0.14167 0.01198 -0.1429 0.01215 -0.14414 C 0.0125 -0.14599 0.01267 -0.14753 0.01284 -0.14908 C 0.01319 -0.15124 0.01336 -0.1534 0.01354 -0.15525 C 0.01406 -0.15741 0.01458 -0.15957 0.01493 -0.16142 C 0.01527 -0.16358 0.01545 -0.16574 0.01562 -0.1676 C 0.01961 -0.19321 0.01475 -0.15926 0.0184 -0.18118 C 0.01875 -0.18334 0.01892 -0.1855 0.01909 -0.18735 C 0.01996 -0.1926 0.02083 -0.1963 0.02187 -0.20093 C 0.02274 -0.21173 0.02204 -0.20834 0.02465 -0.21821 C 0.02569 -0.22161 0.02708 -0.22469 0.02743 -0.22809 C 0.02882 -0.23735 0.02777 -0.23148 0.0309 -0.24537 C 0.03142 -0.24753 0.03159 -0.25 0.03229 -0.25155 L 0.03437 -0.25648 C 0.03576 -0.26544 0.0342 -0.25803 0.03715 -0.26636 C 0.03854 -0.27006 0.03941 -0.27408 0.04062 -0.27747 C 0.04132 -0.27932 0.04218 -0.28087 0.0427 -0.28241 C 0.04392 -0.28581 0.04513 -0.2892 0.04618 -0.29229 C 0.04791 -0.29753 0.04704 -0.29661 0.04895 -0.30093 C 0.05277 -0.30957 0.05295 -0.30834 0.05659 -0.31821 C 0.05729 -0.31976 0.05746 -0.32192 0.05798 -0.32315 C 0.05972 -0.32685 0.06198 -0.32963 0.06354 -0.33303 C 0.06458 -0.33519 0.06562 -0.33704 0.06632 -0.3392 C 0.06701 -0.34074 0.06718 -0.3429 0.0677 -0.34414 C 0.06892 -0.34661 0.07066 -0.34846 0.07187 -0.35031 C 0.07274 -0.35155 0.07343 -0.35278 0.07395 -0.35402 C 0.075 -0.35618 0.07569 -0.35834 0.07673 -0.36019 C 0.07812 -0.36266 0.07968 -0.3642 0.0809 -0.36636 C 0.08159 -0.3676 0.08177 -0.36914 0.08229 -0.37006 C 0.08437 -0.37346 0.08645 -0.37593 0.08854 -0.37871 C 0.08958 -0.38025 0.09062 -0.38118 0.09132 -0.38241 C 0.09236 -0.38426 0.09323 -0.38611 0.09409 -0.38735 C 0.1 -0.3963 0.09079 -0.37902 0.10034 -0.39599 C 0.10156 -0.39815 0.10208 -0.40031 0.10312 -0.40216 C 0.10573 -0.40679 0.10573 -0.40494 0.10798 -0.40834 C 0.10885 -0.40957 0.10937 -0.41111 0.11007 -0.41204 C 0.11145 -0.41389 0.11302 -0.41544 0.11423 -0.41698 C 0.11649 -0.41976 0.11909 -0.42192 0.12048 -0.42562 C 0.121 -0.42685 0.12118 -0.42871 0.12187 -0.42932 C 0.12274 -0.43056 0.12378 -0.43025 0.12465 -0.43056 C 0.12847 -0.43735 0.125 -0.4321 0.1309 -0.43797 C 0.13402 -0.44136 0.1368 -0.44506 0.13993 -0.44784 C 0.14132 -0.44908 0.14288 -0.45031 0.14409 -0.45155 C 0.14913 -0.45772 0.1427 -0.45432 0.14965 -0.45648 C 0.15208 -0.45957 0.15399 -0.46173 0.15659 -0.46389 C 0.16198 -0.46852 0.16215 -0.46821 0.16632 -0.47006 C 0.16701 -0.47099 0.16788 -0.47192 0.1684 -0.47253 C 0.16961 -0.47439 0.17066 -0.47655 0.17187 -0.47747 C 0.17604 -0.48087 0.1802 -0.48118 0.18437 -0.48365 C 0.18541 -0.48426 0.18628 -0.4855 0.18715 -0.48611 C 0.18888 -0.48766 0.19045 -0.4892 0.19201 -0.48982 C 0.19427 -0.49105 0.1967 -0.49167 0.19895 -0.49229 C 0.20034 -0.49352 0.20173 -0.49506 0.20312 -0.49599 C 0.20434 -0.49692 0.20555 -0.49661 0.20659 -0.49723 C 0.20954 -0.49939 0.21215 -0.50278 0.21493 -0.50463 C 0.21614 -0.50556 0.21736 -0.50648 0.2184 -0.5071 C 0.21944 -0.50803 0.22031 -0.50895 0.22118 -0.50957 C 0.22204 -0.5105 0.22257 -0.51173 0.22326 -0.51204 C 0.22413 -0.51297 0.22517 -0.51297 0.22604 -0.51327 C 0.22968 -0.5176 0.22673 -0.51482 0.23229 -0.51698 C 0.23593 -0.51852 0.23298 -0.51852 0.23715 -0.51945 C 0.23958 -0.52006 0.24184 -0.52037 0.24409 -0.52068 C 0.2467 -0.52192 0.24843 -0.52284 0.25104 -0.52315 C 0.25486 -0.52377 0.2585 -0.52408 0.26215 -0.52439 L 0.27118 -0.52562 C 0.27586 -0.52624 0.28055 -0.52655 0.28507 -0.52685 C 0.28715 -0.52716 0.29791 -0.52902 0.30034 -0.52932 C 0.30156 -0.52963 0.30277 -0.53056 0.30382 -0.53056 C 0.30625 -0.53118 0.3085 -0.53148 0.31076 -0.53179 L 0.36701 -0.52809 C 0.37222 -0.52778 0.37725 -0.52809 0.38229 -0.52685 C 0.38524 -0.52655 0.38784 -0.52439 0.39062 -0.52315 C 0.39236 -0.52284 0.39392 -0.52253 0.39548 -0.52192 C 0.3993 -0.52099 0.40937 -0.5179 0.41076 -0.51698 C 0.43368 -0.50648 0.40972 -0.5142 0.4302 -0.50834 C 0.43281 -0.50679 0.43541 -0.50494 0.43784 -0.5034 C 0.43958 -0.50247 0.44114 -0.50216 0.4427 -0.50093 C 0.44375 -0.50031 0.44461 -0.49939 0.44548 -0.49846 C 0.44652 -0.49815 0.44739 -0.49784 0.44826 -0.49723 C 0.45538 -0.4926 0.44739 -0.49723 0.45312 -0.49229 C 0.45538 -0.49044 0.45781 -0.4892 0.46007 -0.48735 C 0.46215 -0.48581 0.46423 -0.48426 0.46632 -0.48241 C 0.46736 -0.48179 0.46823 -0.48087 0.46909 -0.47994 C 0.46996 -0.47932 0.47048 -0.4784 0.47118 -0.47747 C 0.47187 -0.47716 0.47257 -0.47685 0.47326 -0.47624 C 0.47882 -0.46667 0.471 -0.47902 0.47951 -0.4713 C 0.48038 -0.47068 0.4802 -0.46821 0.4809 -0.4676 C 0.48246 -0.46667 0.4842 -0.46698 0.48576 -0.46636 C 0.49288 -0.45803 0.48125 -0.47161 0.49132 -0.46142 C 0.49166 -0.46111 0.49548 -0.45587 0.49618 -0.45525 C 0.49739 -0.45463 0.49861 -0.45463 0.49965 -0.45402 C 0.50086 -0.45278 0.50208 -0.45185 0.50312 -0.45031 C 0.50382 -0.44969 0.50451 -0.44877 0.5052 -0.44784 C 0.5059 -0.44753 0.50659 -0.44723 0.50729 -0.44661 C 0.51632 -0.43395 0.50486 -0.44939 0.51493 -0.43797 C 0.51632 -0.43673 0.51718 -0.43457 0.5184 -0.43303 C 0.51979 -0.43148 0.52517 -0.42624 0.52604 -0.42439 C 0.53038 -0.41544 0.52795 -0.41883 0.53298 -0.41327 C 0.53559 -0.40648 0.53298 -0.41235 0.53645 -0.4071 C 0.53732 -0.40618 0.53784 -0.40463 0.53854 -0.4034 C 0.53941 -0.40247 0.54062 -0.40216 0.54132 -0.40093 C 0.54236 -0.39969 0.54323 -0.39784 0.54409 -0.39599 C 0.54461 -0.39506 0.54496 -0.39352 0.54548 -0.39229 C 0.54687 -0.39044 0.54809 -0.38827 0.54965 -0.38735 C 0.5526 -0.38611 0.5526 -0.38642 0.5552 -0.38365 C 0.5592 -0.37963 0.55885 -0.37932 0.56215 -0.375 C 0.56284 -0.37439 0.56371 -0.37377 0.56423 -0.37253 C 0.56597 -0.37006 0.56909 -0.36389 0.56909 -0.36389 C 0.56944 -0.36235 0.56927 -0.3605 0.56979 -0.35895 C 0.5776 -0.3392 0.57083 -0.36358 0.57673 -0.34414 C 0.57708 -0.34321 0.57708 -0.34167 0.57743 -0.34044 C 0.57812 -0.33889 0.57899 -0.33735 0.57951 -0.3355 C 0.58715 -0.31327 0.57534 -0.34506 0.58437 -0.31945 C 0.58507 -0.3179 0.58593 -0.31636 0.58645 -0.31451 C 0.59027 -0.3034 0.58663 -0.3105 0.59062 -0.3034 C 0.59218 -0.29506 0.5901 -0.30525 0.5934 -0.29352 C 0.59496 -0.28827 0.59583 -0.28272 0.59757 -0.27747 C 0.59843 -0.27531 0.59965 -0.27377 0.60034 -0.2713 C 0.60156 -0.2679 0.60225 -0.2642 0.60312 -0.26019 C 0.60434 -0.25494 0.60486 -0.24908 0.60659 -0.24414 C 0.60711 -0.2429 0.60763 -0.24198 0.60798 -0.24044 L 0.61284 -0.22315 C 0.61336 -0.22161 0.61371 -0.21976 0.61423 -0.21821 C 0.61857 -0.2071 0.62031 -0.20402 0.62326 -0.19352 C 0.63125 -0.16698 0.625 -0.18797 0.62882 -0.17253 C 0.63142 -0.16235 0.62916 -0.17408 0.63229 -0.15895 C 0.63593 -0.1426 0.63194 -0.15988 0.63437 -0.14537 C 0.63472 -0.14352 0.63541 -0.14136 0.63576 -0.1392 C 0.63628 -0.13704 0.63663 -0.13426 0.63715 -0.13179 C 0.63836 -0.12624 0.63854 -0.12593 0.63993 -0.12068 C 0.64027 -0.11451 0.6401 -0.10834 0.64062 -0.10216 C 0.64097 -0.09846 0.64253 -0.09506 0.6427 -0.09105 C 0.64652 -0.01667 0.64097 -0.07006 0.64479 -0.0355 C 0.64513 -0.02994 0.64513 -0.02408 0.64548 -0.01821 C 0.64566 -0.01636 0.64618 -0.0142 0.64618 -0.01204 C 0.64652 -0.00371 0.64652 0.00524 0.64687 0.01389 C 0.64791 0.03765 0.64757 0.00586 0.64757 0.0324 L 0.64757 0.0324 " pathEditMode="relative" ptsTypes="AAAAAAAAAAAAAAAAAAAAAAAAAAAAAAAAAAAAAAAAAAAAAAAAAAAAAAAAAAAAAAAAAAAAAAAAAAAAAAAAAAAAAAAAAAAAAAAAAAAAAAAAAAAAAAAAAAAAAAAAAAAAAAAAAAAAAAAAAAAAAAAAAAA">
                                      <p:cBhvr>
                                        <p:cTn id="6" dur="15000" fill="hold"/>
                                        <p:tgtEl>
                                          <p:spTgt spid="8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field with trees and blue sky&#10;&#10;Description automatically generated">
            <a:extLst>
              <a:ext uri="{FF2B5EF4-FFF2-40B4-BE49-F238E27FC236}">
                <a16:creationId xmlns:a16="http://schemas.microsoft.com/office/drawing/2014/main" id="{6E216074-26AE-567D-9723-4C5794121EB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98000"/>
                    </a14:imgEffect>
                    <a14:imgEffect>
                      <a14:brightnessContrast bright="-2000"/>
                    </a14:imgEffect>
                  </a14:imgLayer>
                </a14:imgProps>
              </a:ext>
              <a:ext uri="{28A0092B-C50C-407E-A947-70E740481C1C}">
                <a14:useLocalDpi xmlns:a14="http://schemas.microsoft.com/office/drawing/2010/main" val="0"/>
              </a:ext>
            </a:extLst>
          </a:blip>
          <a:srcRect t="7397" r="34956" b="37506"/>
          <a:stretch/>
        </p:blipFill>
        <p:spPr>
          <a:xfrm>
            <a:off x="-2" y="0"/>
            <a:ext cx="9143999" cy="5143500"/>
          </a:xfrm>
          <a:prstGeom prst="rect">
            <a:avLst/>
          </a:prstGeom>
        </p:spPr>
      </p:pic>
      <p:sp>
        <p:nvSpPr>
          <p:cNvPr id="78" name="Oval 77">
            <a:extLst>
              <a:ext uri="{FF2B5EF4-FFF2-40B4-BE49-F238E27FC236}">
                <a16:creationId xmlns:a16="http://schemas.microsoft.com/office/drawing/2014/main" id="{3DA1DE7C-AFF1-30D5-CF87-CDECDABAA260}"/>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E8C964F-F9B2-E6BA-3F3A-E023BA04B119}"/>
              </a:ext>
            </a:extLst>
          </p:cNvPr>
          <p:cNvSpPr/>
          <p:nvPr/>
        </p:nvSpPr>
        <p:spPr>
          <a:xfrm>
            <a:off x="2406196" y="2698644"/>
            <a:ext cx="4362972" cy="39788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90B7C38B-1D47-0572-48AD-3C9278F2AC9D}"/>
              </a:ext>
            </a:extLst>
          </p:cNvPr>
          <p:cNvSpPr/>
          <p:nvPr/>
        </p:nvSpPr>
        <p:spPr>
          <a:xfrm>
            <a:off x="2841345" y="3117036"/>
            <a:ext cx="3563315" cy="31406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21EA42E7-1DE4-E2DC-1E67-ADD592656BE4}"/>
              </a:ext>
            </a:extLst>
          </p:cNvPr>
          <p:cNvSpPr/>
          <p:nvPr/>
        </p:nvSpPr>
        <p:spPr>
          <a:xfrm>
            <a:off x="3251372" y="3413974"/>
            <a:ext cx="2616872" cy="2616872"/>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593A7CB-3F39-6C04-39CD-D93E9EEF450A}"/>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F13B9C7-383A-C942-FCE8-2EBF35F25939}"/>
              </a:ext>
            </a:extLst>
          </p:cNvPr>
          <p:cNvSpPr txBox="1"/>
          <p:nvPr/>
        </p:nvSpPr>
        <p:spPr>
          <a:xfrm>
            <a:off x="867477" y="4731496"/>
            <a:ext cx="280734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Gates</a:t>
            </a:r>
          </a:p>
        </p:txBody>
      </p:sp>
      <p:sp>
        <p:nvSpPr>
          <p:cNvPr id="87" name="TextBox 86">
            <a:extLst>
              <a:ext uri="{FF2B5EF4-FFF2-40B4-BE49-F238E27FC236}">
                <a16:creationId xmlns:a16="http://schemas.microsoft.com/office/drawing/2014/main" id="{0B6A8279-9FD5-BF0F-0B9A-6AD6E152BB80}"/>
              </a:ext>
            </a:extLst>
          </p:cNvPr>
          <p:cNvSpPr txBox="1"/>
          <p:nvPr/>
        </p:nvSpPr>
        <p:spPr>
          <a:xfrm>
            <a:off x="6722972" y="4749297"/>
            <a:ext cx="213400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Gates</a:t>
            </a:r>
          </a:p>
        </p:txBody>
      </p:sp>
      <p:sp>
        <p:nvSpPr>
          <p:cNvPr id="88" name="TextBox 87">
            <a:extLst>
              <a:ext uri="{FF2B5EF4-FFF2-40B4-BE49-F238E27FC236}">
                <a16:creationId xmlns:a16="http://schemas.microsoft.com/office/drawing/2014/main" id="{828150E1-1E4C-3BDE-45B9-F8771A1FB623}"/>
              </a:ext>
            </a:extLst>
          </p:cNvPr>
          <p:cNvSpPr txBox="1"/>
          <p:nvPr/>
        </p:nvSpPr>
        <p:spPr>
          <a:xfrm>
            <a:off x="3739196" y="3690252"/>
            <a:ext cx="1737323" cy="584775"/>
          </a:xfrm>
          <a:prstGeom prst="rect">
            <a:avLst/>
          </a:prstGeom>
          <a:noFill/>
        </p:spPr>
        <p:txBody>
          <a:bodyPr wrap="square" rtlCol="0">
            <a:spAutoFit/>
          </a:bodyPr>
          <a:lstStyle/>
          <a:p>
            <a:pPr algn="ctr"/>
            <a:r>
              <a:rPr lang="en-US" sz="1600" b="1"/>
              <a:t>Facing the Southern Sky</a:t>
            </a:r>
          </a:p>
        </p:txBody>
      </p:sp>
      <p:sp>
        <p:nvSpPr>
          <p:cNvPr id="94" name="TextBox 93">
            <a:extLst>
              <a:ext uri="{FF2B5EF4-FFF2-40B4-BE49-F238E27FC236}">
                <a16:creationId xmlns:a16="http://schemas.microsoft.com/office/drawing/2014/main" id="{0DD36174-4AB1-201A-E30A-9E01C4B5C18D}"/>
              </a:ext>
            </a:extLst>
          </p:cNvPr>
          <p:cNvSpPr txBox="1"/>
          <p:nvPr/>
        </p:nvSpPr>
        <p:spPr>
          <a:xfrm>
            <a:off x="2905452" y="4191709"/>
            <a:ext cx="802439"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95" name="TextBox 94">
            <a:extLst>
              <a:ext uri="{FF2B5EF4-FFF2-40B4-BE49-F238E27FC236}">
                <a16:creationId xmlns:a16="http://schemas.microsoft.com/office/drawing/2014/main" id="{E20F38CF-6158-ED22-0B91-872DAB1A2902}"/>
              </a:ext>
            </a:extLst>
          </p:cNvPr>
          <p:cNvSpPr txBox="1"/>
          <p:nvPr/>
        </p:nvSpPr>
        <p:spPr>
          <a:xfrm>
            <a:off x="2463165" y="4192319"/>
            <a:ext cx="510832"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97" name="TextBox 96">
            <a:extLst>
              <a:ext uri="{FF2B5EF4-FFF2-40B4-BE49-F238E27FC236}">
                <a16:creationId xmlns:a16="http://schemas.microsoft.com/office/drawing/2014/main" id="{BAAD5911-3BC3-4787-20CB-892F6F3A9631}"/>
              </a:ext>
            </a:extLst>
          </p:cNvPr>
          <p:cNvSpPr txBox="1"/>
          <p:nvPr/>
        </p:nvSpPr>
        <p:spPr>
          <a:xfrm>
            <a:off x="1999638" y="4208096"/>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pic>
        <p:nvPicPr>
          <p:cNvPr id="99" name="Graphic 98" descr="Man">
            <a:extLst>
              <a:ext uri="{FF2B5EF4-FFF2-40B4-BE49-F238E27FC236}">
                <a16:creationId xmlns:a16="http://schemas.microsoft.com/office/drawing/2014/main" id="{36281A45-806B-BABC-BFC5-CB74AD2CAE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7208" y="4321413"/>
            <a:ext cx="360500" cy="360500"/>
          </a:xfrm>
          <a:prstGeom prst="rect">
            <a:avLst/>
          </a:prstGeom>
        </p:spPr>
      </p:pic>
      <p:sp>
        <p:nvSpPr>
          <p:cNvPr id="102" name="TextBox 101">
            <a:extLst>
              <a:ext uri="{FF2B5EF4-FFF2-40B4-BE49-F238E27FC236}">
                <a16:creationId xmlns:a16="http://schemas.microsoft.com/office/drawing/2014/main" id="{38541564-E942-4BCB-97BB-A557CC73A18F}"/>
              </a:ext>
            </a:extLst>
          </p:cNvPr>
          <p:cNvSpPr txBox="1"/>
          <p:nvPr/>
        </p:nvSpPr>
        <p:spPr>
          <a:xfrm>
            <a:off x="5951409" y="4186507"/>
            <a:ext cx="453251"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105" name="TextBox 104">
            <a:extLst>
              <a:ext uri="{FF2B5EF4-FFF2-40B4-BE49-F238E27FC236}">
                <a16:creationId xmlns:a16="http://schemas.microsoft.com/office/drawing/2014/main" id="{09FEC506-6166-F91B-6594-399C4EA2D0C6}"/>
              </a:ext>
            </a:extLst>
          </p:cNvPr>
          <p:cNvSpPr txBox="1"/>
          <p:nvPr/>
        </p:nvSpPr>
        <p:spPr>
          <a:xfrm>
            <a:off x="6863768" y="4193711"/>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sp>
        <p:nvSpPr>
          <p:cNvPr id="106" name="TextBox 105">
            <a:extLst>
              <a:ext uri="{FF2B5EF4-FFF2-40B4-BE49-F238E27FC236}">
                <a16:creationId xmlns:a16="http://schemas.microsoft.com/office/drawing/2014/main" id="{E206DFFD-6CE9-856F-A43D-B8806590BFAD}"/>
              </a:ext>
            </a:extLst>
          </p:cNvPr>
          <p:cNvSpPr txBox="1"/>
          <p:nvPr/>
        </p:nvSpPr>
        <p:spPr>
          <a:xfrm>
            <a:off x="6425161" y="4185855"/>
            <a:ext cx="802439"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2" name="TextBox 1">
            <a:extLst>
              <a:ext uri="{FF2B5EF4-FFF2-40B4-BE49-F238E27FC236}">
                <a16:creationId xmlns:a16="http://schemas.microsoft.com/office/drawing/2014/main" id="{75528038-DE77-C4FB-81F3-F62AD437973F}"/>
              </a:ext>
            </a:extLst>
          </p:cNvPr>
          <p:cNvSpPr txBox="1"/>
          <p:nvPr/>
        </p:nvSpPr>
        <p:spPr>
          <a:xfrm>
            <a:off x="26433" y="1703699"/>
            <a:ext cx="9143998" cy="584775"/>
          </a:xfrm>
          <a:prstGeom prst="rect">
            <a:avLst/>
          </a:prstGeom>
          <a:noFill/>
        </p:spPr>
        <p:txBody>
          <a:bodyPr wrap="square" rtlCol="0">
            <a:spAutoFit/>
          </a:bodyPr>
          <a:lstStyle/>
          <a:p>
            <a:pPr algn="ctr"/>
            <a:r>
              <a:rPr lang="en-US" sz="3200" b="1">
                <a:solidFill>
                  <a:srgbClr val="0070C0"/>
                </a:solidFill>
                <a:latin typeface="Aptos" panose="020B0004020202020204" pitchFamily="34" charset="0"/>
              </a:rPr>
              <a:t>In Fall &amp; Winter Months</a:t>
            </a:r>
          </a:p>
        </p:txBody>
      </p:sp>
      <p:sp>
        <p:nvSpPr>
          <p:cNvPr id="3" name="TextBox 2">
            <a:extLst>
              <a:ext uri="{FF2B5EF4-FFF2-40B4-BE49-F238E27FC236}">
                <a16:creationId xmlns:a16="http://schemas.microsoft.com/office/drawing/2014/main" id="{4C5A26F9-81F5-DB68-6CD9-D76CA8CF3FFE}"/>
              </a:ext>
            </a:extLst>
          </p:cNvPr>
          <p:cNvSpPr txBox="1"/>
          <p:nvPr/>
        </p:nvSpPr>
        <p:spPr>
          <a:xfrm>
            <a:off x="-1" y="379247"/>
            <a:ext cx="9144000" cy="400110"/>
          </a:xfrm>
          <a:prstGeom prst="rect">
            <a:avLst/>
          </a:prstGeom>
          <a:noFill/>
        </p:spPr>
        <p:txBody>
          <a:bodyPr wrap="square" rtlCol="0">
            <a:spAutoFit/>
          </a:bodyPr>
          <a:lstStyle/>
          <a:p>
            <a:pPr algn="ctr"/>
            <a:r>
              <a:rPr lang="en-US" sz="2000" b="1">
                <a:latin typeface="Eras Bold ITC" panose="020B0907030504020204" pitchFamily="34" charset="0"/>
              </a:rPr>
              <a:t>The Sun’s Path Through the Sky</a:t>
            </a:r>
          </a:p>
        </p:txBody>
      </p:sp>
      <p:sp>
        <p:nvSpPr>
          <p:cNvPr id="6" name="Oval 5">
            <a:extLst>
              <a:ext uri="{FF2B5EF4-FFF2-40B4-BE49-F238E27FC236}">
                <a16:creationId xmlns:a16="http://schemas.microsoft.com/office/drawing/2014/main" id="{6CA1DA09-6F14-97DB-13A6-641ACF839BDB}"/>
              </a:ext>
            </a:extLst>
          </p:cNvPr>
          <p:cNvSpPr/>
          <p:nvPr/>
        </p:nvSpPr>
        <p:spPr>
          <a:xfrm>
            <a:off x="1947988" y="4713626"/>
            <a:ext cx="409896" cy="409896"/>
          </a:xfrm>
          <a:prstGeom prst="ellipse">
            <a:avLst/>
          </a:prstGeom>
          <a:gradFill flip="none" rotWithShape="1">
            <a:gsLst>
              <a:gs pos="0">
                <a:schemeClr val="bg1"/>
              </a:gs>
              <a:gs pos="77000">
                <a:srgbClr val="FFFF00"/>
              </a:gs>
            </a:gsLst>
            <a:path path="circle">
              <a:fillToRect l="50000" t="50000" r="50000" b="50000"/>
            </a:path>
            <a:tileRect/>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18D9FD-EEAC-6E9C-74B3-3A6EF4EE1A73}"/>
              </a:ext>
            </a:extLst>
          </p:cNvPr>
          <p:cNvSpPr/>
          <p:nvPr/>
        </p:nvSpPr>
        <p:spPr>
          <a:xfrm>
            <a:off x="0" y="4695823"/>
            <a:ext cx="9144000" cy="49406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BC0BAE-901D-6C46-C4FF-6D54BDBA93FB}"/>
              </a:ext>
            </a:extLst>
          </p:cNvPr>
          <p:cNvSpPr txBox="1"/>
          <p:nvPr/>
        </p:nvSpPr>
        <p:spPr>
          <a:xfrm>
            <a:off x="1591221" y="4731496"/>
            <a:ext cx="3387795"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Portals</a:t>
            </a:r>
          </a:p>
        </p:txBody>
      </p:sp>
      <p:sp>
        <p:nvSpPr>
          <p:cNvPr id="7" name="TextBox 6">
            <a:extLst>
              <a:ext uri="{FF2B5EF4-FFF2-40B4-BE49-F238E27FC236}">
                <a16:creationId xmlns:a16="http://schemas.microsoft.com/office/drawing/2014/main" id="{83374AA6-F35A-3465-3AEB-0F47B6C405B6}"/>
              </a:ext>
            </a:extLst>
          </p:cNvPr>
          <p:cNvSpPr txBox="1"/>
          <p:nvPr/>
        </p:nvSpPr>
        <p:spPr>
          <a:xfrm>
            <a:off x="5866339" y="4749297"/>
            <a:ext cx="2039386"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Portals</a:t>
            </a:r>
          </a:p>
        </p:txBody>
      </p:sp>
    </p:spTree>
    <p:extLst>
      <p:ext uri="{BB962C8B-B14F-4D97-AF65-F5344CB8AC3E}">
        <p14:creationId xmlns:p14="http://schemas.microsoft.com/office/powerpoint/2010/main" val="150195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52 0.00309 L -0.00052 0.00309 C -0.00035 0.00031 3.33333E-6 -0.00277 0.00034 -0.00524 C 0.00069 -0.00802 0.00121 -0.01018 0.00139 -0.01265 C 0.00173 -0.01481 0.00173 -0.01728 0.00191 -0.01913 C 0.00225 -0.02191 0.0026 -0.02345 0.00295 -0.02561 C 0.00312 -0.04753 0.0033 -0.06975 0.00347 -0.09136 C 0.00364 -0.09568 0.00382 -0.09969 0.00399 -0.10339 C 0.00416 -0.10494 0.00451 -0.10586 0.00451 -0.1071 C 0.00468 -0.10833 0.0059 -0.12098 0.00659 -0.12561 C 0.00746 -0.13055 0.00781 -0.13148 0.00868 -0.1358 C 0.00885 -0.13734 0.00902 -0.13919 0.0092 -0.14043 C 0.00955 -0.14166 0.01007 -0.14228 0.01024 -0.14321 C 0.01093 -0.14506 0.01128 -0.14691 0.0118 -0.14876 C 0.01198 -0.15061 0.01215 -0.15277 0.01232 -0.15432 C 0.01336 -0.15957 0.01441 -0.16173 0.01545 -0.16636 C 0.01614 -0.16882 0.01649 -0.1716 0.01701 -0.17376 C 0.02031 -0.1858 0.01788 -0.17592 0.02066 -0.18395 C 0.02135 -0.1858 0.0217 -0.18796 0.02222 -0.1895 C 0.02291 -0.19197 0.02378 -0.19382 0.0243 -0.19598 C 0.02482 -0.19753 0.025 -0.19938 0.02534 -0.20061 C 0.02621 -0.20308 0.02708 -0.20494 0.02795 -0.2071 C 0.0309 -0.22284 0.02708 -0.2037 0.03055 -0.21728 C 0.03281 -0.22623 0.03003 -0.22006 0.03368 -0.22654 C 0.03385 -0.22747 0.03402 -0.2287 0.0342 -0.22932 C 0.03472 -0.23086 0.03541 -0.23179 0.03576 -0.23302 C 0.03663 -0.23487 0.03732 -0.23673 0.03784 -0.23858 C 0.03854 -0.24043 0.03889 -0.24259 0.03941 -0.24413 C 0.04027 -0.24629 0.04149 -0.24753 0.04253 -0.24876 C 0.04305 -0.25308 0.04288 -0.25494 0.04409 -0.25802 C 0.04461 -0.25926 0.04531 -0.25987 0.04566 -0.2608 C 0.05139 -0.275 0.04479 -0.26018 0.0493 -0.27284 C 0.05069 -0.27654 0.05225 -0.27963 0.05347 -0.28302 L 0.05555 -0.28858 C 0.05573 -0.28981 0.0559 -0.29136 0.05607 -0.29228 C 0.05642 -0.29352 0.05677 -0.29444 0.05711 -0.29506 C 0.05885 -0.29938 0.06093 -0.30277 0.06232 -0.3071 C 0.06354 -0.3108 0.06458 -0.31512 0.06597 -0.31821 C 0.06666 -0.31975 0.06753 -0.32129 0.06805 -0.32284 C 0.06996 -0.32777 0.06927 -0.32777 0.0717 -0.3321 C 0.07291 -0.33426 0.0743 -0.3358 0.07534 -0.33765 C 0.07621 -0.33889 0.07673 -0.34043 0.07743 -0.34136 C 0.07916 -0.34352 0.08264 -0.34691 0.08264 -0.34691 C 0.08316 -0.34815 0.08368 -0.34969 0.0842 -0.35061 C 0.08663 -0.35524 0.0868 -0.35401 0.08941 -0.3571 C 0.09045 -0.35833 0.09132 -0.35957 0.09201 -0.3608 C 0.096 -0.36728 0.09687 -0.3716 0.10243 -0.37747 C 0.1033 -0.37839 0.10434 -0.37932 0.10503 -0.38024 C 0.1059 -0.38148 0.10642 -0.38302 0.10711 -0.38395 C 0.10833 -0.3858 0.11059 -0.38858 0.1118 -0.3895 C 0.11232 -0.39012 0.11284 -0.39012 0.11336 -0.39043 C 0.11441 -0.39166 0.11562 -0.3929 0.11649 -0.39413 C 0.11909 -0.39753 0.11875 -0.39753 0.1217 -0.40061 C 0.12274 -0.40185 0.12396 -0.40247 0.12482 -0.40339 C 0.12743 -0.40617 0.12968 -0.40895 0.13211 -0.41173 C 0.13316 -0.41296 0.1342 -0.41419 0.13524 -0.41543 C 0.13628 -0.41666 0.13732 -0.41852 0.13836 -0.41913 C 0.13923 -0.41975 0.1401 -0.42037 0.14097 -0.42098 C 0.14166 -0.4216 0.14236 -0.42253 0.14305 -0.42284 C 0.14392 -0.42345 0.14479 -0.42345 0.14566 -0.42376 C 0.14705 -0.42438 0.14843 -0.425 0.14982 -0.42561 C 0.15086 -0.42654 0.15191 -0.42777 0.15295 -0.42839 C 0.15399 -0.42932 0.15521 -0.42963 0.15607 -0.43024 C 0.16441 -0.43734 0.15885 -0.43518 0.16493 -0.43673 C 0.16597 -0.43734 0.16701 -0.43796 0.16805 -0.43858 C 0.17118 -0.44074 0.17274 -0.44228 0.17586 -0.44321 C 0.17864 -0.44444 0.18142 -0.44537 0.1842 -0.44598 C 0.18663 -0.44691 0.18906 -0.44722 0.19149 -0.44784 C 0.19253 -0.44815 0.19357 -0.44845 0.19461 -0.44876 C 0.19878 -0.45247 0.19583 -0.45031 0.20295 -0.45247 C 0.20382 -0.45277 0.20468 -0.45339 0.20555 -0.45339 C 0.21146 -0.45524 0.21736 -0.45648 0.22326 -0.45802 C 0.22465 -0.45864 0.22569 -0.45957 0.22691 -0.45987 C 0.22916 -0.4608 0.23646 -0.46173 0.23784 -0.46173 L 0.27118 -0.46358 C 0.28767 -0.46234 0.30416 -0.46203 0.32066 -0.45987 C 0.32586 -0.45957 0.33628 -0.45617 0.33628 -0.45617 C 0.3368 -0.45555 0.33732 -0.45494 0.33784 -0.45432 C 0.33854 -0.45401 0.33923 -0.4537 0.33993 -0.45339 C 0.34826 -0.45031 0.34253 -0.45277 0.34722 -0.45061 C 0.34791 -0.45 0.34861 -0.44938 0.3493 -0.44876 C 0.35104 -0.44753 0.35104 -0.44815 0.35295 -0.44691 C 0.35538 -0.44568 0.35781 -0.44382 0.36024 -0.44228 C 0.36041 -0.44228 0.36736 -0.43858 0.36857 -0.43765 C 0.37326 -0.43426 0.37343 -0.43271 0.37795 -0.43024 C 0.37899 -0.42994 0.38003 -0.42963 0.38107 -0.42932 C 0.38368 -0.42592 0.38316 -0.42623 0.3868 -0.42376 C 0.38802 -0.42315 0.38923 -0.42284 0.39045 -0.42191 C 0.39201 -0.42098 0.39323 -0.41944 0.39461 -0.41821 C 0.40139 -0.41265 0.39757 -0.41666 0.40451 -0.40987 C 0.40607 -0.40864 0.40781 -0.4071 0.4092 -0.40524 C 0.41111 -0.40308 0.41267 -0.40031 0.41441 -0.39784 C 0.41493 -0.39722 0.41545 -0.3966 0.41597 -0.39598 C 0.41666 -0.39568 0.41736 -0.39537 0.41805 -0.39506 C 0.42517 -0.38765 0.41649 -0.39753 0.42274 -0.38858 C 0.42465 -0.38611 0.42656 -0.38518 0.42847 -0.38302 C 0.43073 -0.38086 0.43385 -0.37654 0.43576 -0.37376 C 0.43646 -0.37284 0.43715 -0.37191 0.43784 -0.37098 C 0.43923 -0.36944 0.44062 -0.36821 0.44201 -0.36636 C 0.44409 -0.36419 0.44531 -0.36173 0.44722 -0.35895 C 0.44774 -0.35833 0.44826 -0.35771 0.44878 -0.3571 C 0.4493 -0.35679 0.44982 -0.35648 0.45034 -0.35617 C 0.45173 -0.35432 0.45312 -0.35247 0.45451 -0.35061 C 0.45625 -0.34876 0.45659 -0.34938 0.45816 -0.34691 C 0.46336 -0.33858 0.45989 -0.34228 0.46389 -0.33858 C 0.46545 -0.33457 0.46562 -0.33333 0.46753 -0.32932 C 0.46875 -0.32716 0.47031 -0.32561 0.47118 -0.32284 C 0.47274 -0.31852 0.47378 -0.31358 0.47586 -0.30987 C 0.47639 -0.30895 0.47708 -0.30833 0.47743 -0.3071 C 0.47968 -0.30154 0.48125 -0.29506 0.48368 -0.2895 C 0.48437 -0.28796 0.48507 -0.28673 0.48576 -0.28487 C 0.48628 -0.28364 0.4868 -0.2821 0.48732 -0.28024 C 0.48836 -0.27747 0.48871 -0.275 0.48993 -0.27191 C 0.49184 -0.2679 0.49409 -0.2645 0.49566 -0.25987 C 0.4967 -0.2571 0.49826 -0.25494 0.49878 -0.25154 C 0.49896 -0.25061 0.49913 -0.24969 0.4993 -0.24876 C 0.49982 -0.24753 0.50034 -0.24629 0.50086 -0.24506 C 0.50277 -0.24105 0.50468 -0.23703 0.50659 -0.23302 C 0.50677 -0.2321 0.50694 -0.23117 0.50711 -0.23024 C 0.50764 -0.22901 0.50937 -0.225 0.50972 -0.22376 C 0.51041 -0.22222 0.51111 -0.22006 0.5118 -0.21821 C 0.51215 -0.21574 0.51215 -0.21327 0.51284 -0.2108 C 0.51389 -0.20771 0.51545 -0.20494 0.51649 -0.20154 C 0.51718 -0.19969 0.51753 -0.19722 0.51805 -0.19506 C 0.5184 -0.19166 0.51927 -0.18518 0.51961 -0.1821 C 0.52014 -0.17932 0.52083 -0.17685 0.52118 -0.17376 C 0.5217 -0.17129 0.52187 -0.16821 0.52222 -0.16543 C 0.52309 -0.15987 0.52413 -0.15463 0.52482 -0.14876 C 0.52534 -0.14475 0.52569 -0.14105 0.52639 -0.13673 C 0.52673 -0.13518 0.52708 -0.13395 0.52743 -0.1321 C 0.5276 -0.13117 0.52777 -0.12963 0.52795 -0.12839 C 0.5283 -0.12654 0.52864 -0.125 0.52899 -0.12284 C 0.52916 -0.12191 0.52934 -0.12068 0.52951 -0.11913 C 0.52968 -0.11759 0.52968 -0.11543 0.53003 -0.11358 C 0.53038 -0.11111 0.53107 -0.10864 0.53159 -0.10617 C 0.53281 -0.08889 0.53125 -0.10833 0.53316 -0.09228 C 0.53402 -0.08457 0.53333 -0.08549 0.5342 -0.07654 C 0.53437 -0.07438 0.53489 -0.07222 0.53524 -0.07006 C 0.53646 -0.02839 0.53489 -0.07037 0.5368 -0.0395 C 0.53715 -0.03549 0.53715 -0.03086 0.53732 -0.02654 C 0.5375 -0.02531 0.53767 -0.02438 0.53784 -0.02284 C 0.53802 -0.02129 0.53819 -0.01913 0.53836 -0.01728 C 0.53854 -0.01605 0.53889 -0.01512 0.53889 -0.01358 C 0.53906 0.00031 0.53889 0.01482 0.53889 0.02902 L 0.53889 0.02902 " pathEditMode="relative" ptsTypes="AAAAAAAAAAAAAAAAAAAAAAAAAAAAAAAAAAAAAAAAAAAAAAAAAAAAAAAAAAAAAAAAAAAAAAAAAAAAAAAAAAAAAAAAAAAAAAAAAAAAAAAAAAAAAAAAAAAAAAAAAAAAAAAAAAAAAAAAAAAAAAAAA">
                                      <p:cBhvr>
                                        <p:cTn id="6" dur="150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green field with trees and blue sky&#10;&#10;Description automatically generated">
            <a:extLst>
              <a:ext uri="{FF2B5EF4-FFF2-40B4-BE49-F238E27FC236}">
                <a16:creationId xmlns:a16="http://schemas.microsoft.com/office/drawing/2014/main" id="{F39DB2AC-E643-7CA1-4FD5-9F7780C79B2E}"/>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98000"/>
                    </a14:imgEffect>
                    <a14:imgEffect>
                      <a14:brightnessContrast bright="-2000"/>
                    </a14:imgEffect>
                  </a14:imgLayer>
                </a14:imgProps>
              </a:ext>
              <a:ext uri="{28A0092B-C50C-407E-A947-70E740481C1C}">
                <a14:useLocalDpi xmlns:a14="http://schemas.microsoft.com/office/drawing/2010/main" val="0"/>
              </a:ext>
            </a:extLst>
          </a:blip>
          <a:srcRect t="7397" r="34956" b="37506"/>
          <a:stretch/>
        </p:blipFill>
        <p:spPr>
          <a:xfrm>
            <a:off x="-2" y="0"/>
            <a:ext cx="9143999" cy="5143500"/>
          </a:xfrm>
          <a:prstGeom prst="rect">
            <a:avLst/>
          </a:prstGeom>
        </p:spPr>
      </p:pic>
      <p:sp>
        <p:nvSpPr>
          <p:cNvPr id="78" name="Oval 77">
            <a:extLst>
              <a:ext uri="{FF2B5EF4-FFF2-40B4-BE49-F238E27FC236}">
                <a16:creationId xmlns:a16="http://schemas.microsoft.com/office/drawing/2014/main" id="{3DA1DE7C-AFF1-30D5-CF87-CDECDABAA260}"/>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E8C964F-F9B2-E6BA-3F3A-E023BA04B119}"/>
              </a:ext>
            </a:extLst>
          </p:cNvPr>
          <p:cNvSpPr/>
          <p:nvPr/>
        </p:nvSpPr>
        <p:spPr>
          <a:xfrm>
            <a:off x="2406196" y="2698644"/>
            <a:ext cx="4362972" cy="39788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90B7C38B-1D47-0572-48AD-3C9278F2AC9D}"/>
              </a:ext>
            </a:extLst>
          </p:cNvPr>
          <p:cNvSpPr/>
          <p:nvPr/>
        </p:nvSpPr>
        <p:spPr>
          <a:xfrm>
            <a:off x="2841345" y="3117036"/>
            <a:ext cx="3563315" cy="3140676"/>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21EA42E7-1DE4-E2DC-1E67-ADD592656BE4}"/>
              </a:ext>
            </a:extLst>
          </p:cNvPr>
          <p:cNvSpPr/>
          <p:nvPr/>
        </p:nvSpPr>
        <p:spPr>
          <a:xfrm>
            <a:off x="3251372" y="3413974"/>
            <a:ext cx="2616872" cy="2616872"/>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4E03B3D-40B2-D3E1-3525-2497B1208B43}"/>
              </a:ext>
            </a:extLst>
          </p:cNvPr>
          <p:cNvSpPr/>
          <p:nvPr/>
        </p:nvSpPr>
        <p:spPr>
          <a:xfrm>
            <a:off x="0" y="4695823"/>
            <a:ext cx="9144000" cy="437437"/>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593A7CB-3F39-6C04-39CD-D93E9EEF450A}"/>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F13B9C7-383A-C942-FCE8-2EBF35F25939}"/>
              </a:ext>
            </a:extLst>
          </p:cNvPr>
          <p:cNvSpPr txBox="1"/>
          <p:nvPr/>
        </p:nvSpPr>
        <p:spPr>
          <a:xfrm>
            <a:off x="867477" y="4731496"/>
            <a:ext cx="280734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Gates</a:t>
            </a:r>
          </a:p>
        </p:txBody>
      </p:sp>
      <p:sp>
        <p:nvSpPr>
          <p:cNvPr id="87" name="TextBox 86">
            <a:extLst>
              <a:ext uri="{FF2B5EF4-FFF2-40B4-BE49-F238E27FC236}">
                <a16:creationId xmlns:a16="http://schemas.microsoft.com/office/drawing/2014/main" id="{0B6A8279-9FD5-BF0F-0B9A-6AD6E152BB80}"/>
              </a:ext>
            </a:extLst>
          </p:cNvPr>
          <p:cNvSpPr txBox="1"/>
          <p:nvPr/>
        </p:nvSpPr>
        <p:spPr>
          <a:xfrm>
            <a:off x="6722972" y="4749297"/>
            <a:ext cx="2134003"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Gates</a:t>
            </a:r>
          </a:p>
        </p:txBody>
      </p:sp>
      <p:sp>
        <p:nvSpPr>
          <p:cNvPr id="88" name="TextBox 87">
            <a:extLst>
              <a:ext uri="{FF2B5EF4-FFF2-40B4-BE49-F238E27FC236}">
                <a16:creationId xmlns:a16="http://schemas.microsoft.com/office/drawing/2014/main" id="{828150E1-1E4C-3BDE-45B9-F8771A1FB623}"/>
              </a:ext>
            </a:extLst>
          </p:cNvPr>
          <p:cNvSpPr txBox="1"/>
          <p:nvPr/>
        </p:nvSpPr>
        <p:spPr>
          <a:xfrm>
            <a:off x="3739196" y="3690252"/>
            <a:ext cx="1737323" cy="584775"/>
          </a:xfrm>
          <a:prstGeom prst="rect">
            <a:avLst/>
          </a:prstGeom>
          <a:noFill/>
        </p:spPr>
        <p:txBody>
          <a:bodyPr wrap="square" rtlCol="0">
            <a:spAutoFit/>
          </a:bodyPr>
          <a:lstStyle/>
          <a:p>
            <a:pPr algn="ctr"/>
            <a:r>
              <a:rPr lang="en-US" sz="1600" b="1"/>
              <a:t>Facing the Southern Sky</a:t>
            </a:r>
          </a:p>
        </p:txBody>
      </p:sp>
      <p:sp>
        <p:nvSpPr>
          <p:cNvPr id="94" name="TextBox 93">
            <a:extLst>
              <a:ext uri="{FF2B5EF4-FFF2-40B4-BE49-F238E27FC236}">
                <a16:creationId xmlns:a16="http://schemas.microsoft.com/office/drawing/2014/main" id="{0DD36174-4AB1-201A-E30A-9E01C4B5C18D}"/>
              </a:ext>
            </a:extLst>
          </p:cNvPr>
          <p:cNvSpPr txBox="1"/>
          <p:nvPr/>
        </p:nvSpPr>
        <p:spPr>
          <a:xfrm>
            <a:off x="2905452" y="4191709"/>
            <a:ext cx="802439"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95" name="TextBox 94">
            <a:extLst>
              <a:ext uri="{FF2B5EF4-FFF2-40B4-BE49-F238E27FC236}">
                <a16:creationId xmlns:a16="http://schemas.microsoft.com/office/drawing/2014/main" id="{E20F38CF-6158-ED22-0B91-872DAB1A2902}"/>
              </a:ext>
            </a:extLst>
          </p:cNvPr>
          <p:cNvSpPr txBox="1"/>
          <p:nvPr/>
        </p:nvSpPr>
        <p:spPr>
          <a:xfrm>
            <a:off x="2463165" y="4192319"/>
            <a:ext cx="510832"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97" name="TextBox 96">
            <a:extLst>
              <a:ext uri="{FF2B5EF4-FFF2-40B4-BE49-F238E27FC236}">
                <a16:creationId xmlns:a16="http://schemas.microsoft.com/office/drawing/2014/main" id="{BAAD5911-3BC3-4787-20CB-892F6F3A9631}"/>
              </a:ext>
            </a:extLst>
          </p:cNvPr>
          <p:cNvSpPr txBox="1"/>
          <p:nvPr/>
        </p:nvSpPr>
        <p:spPr>
          <a:xfrm>
            <a:off x="1999638" y="4208096"/>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pic>
        <p:nvPicPr>
          <p:cNvPr id="99" name="Graphic 98" descr="Man">
            <a:extLst>
              <a:ext uri="{FF2B5EF4-FFF2-40B4-BE49-F238E27FC236}">
                <a16:creationId xmlns:a16="http://schemas.microsoft.com/office/drawing/2014/main" id="{36281A45-806B-BABC-BFC5-CB74AD2CAE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7208" y="4321413"/>
            <a:ext cx="360500" cy="360500"/>
          </a:xfrm>
          <a:prstGeom prst="rect">
            <a:avLst/>
          </a:prstGeom>
        </p:spPr>
      </p:pic>
      <p:sp>
        <p:nvSpPr>
          <p:cNvPr id="102" name="TextBox 101">
            <a:extLst>
              <a:ext uri="{FF2B5EF4-FFF2-40B4-BE49-F238E27FC236}">
                <a16:creationId xmlns:a16="http://schemas.microsoft.com/office/drawing/2014/main" id="{38541564-E942-4BCB-97BB-A557CC73A18F}"/>
              </a:ext>
            </a:extLst>
          </p:cNvPr>
          <p:cNvSpPr txBox="1"/>
          <p:nvPr/>
        </p:nvSpPr>
        <p:spPr>
          <a:xfrm>
            <a:off x="5951409" y="4186507"/>
            <a:ext cx="453251" cy="400110"/>
          </a:xfrm>
          <a:prstGeom prst="rect">
            <a:avLst/>
          </a:prstGeom>
          <a:noFill/>
        </p:spPr>
        <p:txBody>
          <a:bodyPr wrap="square" rtlCol="0">
            <a:spAutoFit/>
          </a:bodyPr>
          <a:lstStyle/>
          <a:p>
            <a:r>
              <a:rPr lang="en-US" sz="2000" b="1">
                <a:latin typeface="Arial Black" panose="020B0A04020102020204" pitchFamily="34" charset="0"/>
              </a:rPr>
              <a:t>1</a:t>
            </a:r>
          </a:p>
        </p:txBody>
      </p:sp>
      <p:sp>
        <p:nvSpPr>
          <p:cNvPr id="105" name="TextBox 104">
            <a:extLst>
              <a:ext uri="{FF2B5EF4-FFF2-40B4-BE49-F238E27FC236}">
                <a16:creationId xmlns:a16="http://schemas.microsoft.com/office/drawing/2014/main" id="{09FEC506-6166-F91B-6594-399C4EA2D0C6}"/>
              </a:ext>
            </a:extLst>
          </p:cNvPr>
          <p:cNvSpPr txBox="1"/>
          <p:nvPr/>
        </p:nvSpPr>
        <p:spPr>
          <a:xfrm>
            <a:off x="6863768" y="4193711"/>
            <a:ext cx="446799" cy="400110"/>
          </a:xfrm>
          <a:prstGeom prst="rect">
            <a:avLst/>
          </a:prstGeom>
          <a:noFill/>
        </p:spPr>
        <p:txBody>
          <a:bodyPr wrap="square" rtlCol="0">
            <a:spAutoFit/>
          </a:bodyPr>
          <a:lstStyle/>
          <a:p>
            <a:r>
              <a:rPr lang="en-US" sz="2000" b="1">
                <a:latin typeface="Arial Black" panose="020B0A04020102020204" pitchFamily="34" charset="0"/>
              </a:rPr>
              <a:t>3</a:t>
            </a:r>
          </a:p>
        </p:txBody>
      </p:sp>
      <p:sp>
        <p:nvSpPr>
          <p:cNvPr id="106" name="TextBox 105">
            <a:extLst>
              <a:ext uri="{FF2B5EF4-FFF2-40B4-BE49-F238E27FC236}">
                <a16:creationId xmlns:a16="http://schemas.microsoft.com/office/drawing/2014/main" id="{E206DFFD-6CE9-856F-A43D-B8806590BFAD}"/>
              </a:ext>
            </a:extLst>
          </p:cNvPr>
          <p:cNvSpPr txBox="1"/>
          <p:nvPr/>
        </p:nvSpPr>
        <p:spPr>
          <a:xfrm>
            <a:off x="6425161" y="4185855"/>
            <a:ext cx="802439" cy="400110"/>
          </a:xfrm>
          <a:prstGeom prst="rect">
            <a:avLst/>
          </a:prstGeom>
          <a:noFill/>
        </p:spPr>
        <p:txBody>
          <a:bodyPr wrap="square" rtlCol="0">
            <a:spAutoFit/>
          </a:bodyPr>
          <a:lstStyle/>
          <a:p>
            <a:r>
              <a:rPr lang="en-US" sz="2000" b="1">
                <a:latin typeface="Arial Black" panose="020B0A04020102020204" pitchFamily="34" charset="0"/>
              </a:rPr>
              <a:t>2</a:t>
            </a:r>
          </a:p>
        </p:txBody>
      </p:sp>
      <p:sp>
        <p:nvSpPr>
          <p:cNvPr id="3" name="TextBox 2">
            <a:extLst>
              <a:ext uri="{FF2B5EF4-FFF2-40B4-BE49-F238E27FC236}">
                <a16:creationId xmlns:a16="http://schemas.microsoft.com/office/drawing/2014/main" id="{4C5A26F9-81F5-DB68-6CD9-D76CA8CF3FFE}"/>
              </a:ext>
            </a:extLst>
          </p:cNvPr>
          <p:cNvSpPr txBox="1"/>
          <p:nvPr/>
        </p:nvSpPr>
        <p:spPr>
          <a:xfrm>
            <a:off x="-1" y="379247"/>
            <a:ext cx="9144000" cy="400110"/>
          </a:xfrm>
          <a:prstGeom prst="rect">
            <a:avLst/>
          </a:prstGeom>
          <a:noFill/>
        </p:spPr>
        <p:txBody>
          <a:bodyPr wrap="square" rtlCol="0">
            <a:spAutoFit/>
          </a:bodyPr>
          <a:lstStyle/>
          <a:p>
            <a:pPr algn="ctr"/>
            <a:r>
              <a:rPr lang="en-US" sz="2000" b="1">
                <a:latin typeface="Eras Bold ITC" panose="020B0907030504020204" pitchFamily="34" charset="0"/>
              </a:rPr>
              <a:t>The Sun’s Path Through the Sky</a:t>
            </a:r>
          </a:p>
        </p:txBody>
      </p:sp>
      <p:sp>
        <p:nvSpPr>
          <p:cNvPr id="4" name="Oval 3">
            <a:extLst>
              <a:ext uri="{FF2B5EF4-FFF2-40B4-BE49-F238E27FC236}">
                <a16:creationId xmlns:a16="http://schemas.microsoft.com/office/drawing/2014/main" id="{20CFD143-934E-FA6D-ECCA-D7A4A2115BBD}"/>
              </a:ext>
            </a:extLst>
          </p:cNvPr>
          <p:cNvSpPr/>
          <p:nvPr/>
        </p:nvSpPr>
        <p:spPr>
          <a:xfrm>
            <a:off x="342900" y="1135257"/>
            <a:ext cx="8648700" cy="710565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5B394ED-B320-EA1A-1621-627EC3B6F995}"/>
              </a:ext>
            </a:extLst>
          </p:cNvPr>
          <p:cNvSpPr/>
          <p:nvPr/>
        </p:nvSpPr>
        <p:spPr>
          <a:xfrm>
            <a:off x="952500" y="1556352"/>
            <a:ext cx="7410450" cy="626346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2CAD26E-86BE-C30A-0253-495371A995E0}"/>
              </a:ext>
            </a:extLst>
          </p:cNvPr>
          <p:cNvSpPr/>
          <p:nvPr/>
        </p:nvSpPr>
        <p:spPr>
          <a:xfrm>
            <a:off x="1461723" y="1924288"/>
            <a:ext cx="6396402" cy="5527588"/>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CEA1AE2-3AA7-FE7A-8BAB-E30A66295CD1}"/>
              </a:ext>
            </a:extLst>
          </p:cNvPr>
          <p:cNvSpPr/>
          <p:nvPr/>
        </p:nvSpPr>
        <p:spPr>
          <a:xfrm>
            <a:off x="1905000" y="2351608"/>
            <a:ext cx="5400675" cy="4875080"/>
          </a:xfrm>
          <a:prstGeom prst="ellipse">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315ACB-D9D4-D395-80AB-8C510839D830}"/>
              </a:ext>
            </a:extLst>
          </p:cNvPr>
          <p:cNvSpPr/>
          <p:nvPr/>
        </p:nvSpPr>
        <p:spPr>
          <a:xfrm>
            <a:off x="0" y="4695823"/>
            <a:ext cx="9144000" cy="483013"/>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0EDE8AC-16F1-685A-0D8A-36BFE3544170}"/>
              </a:ext>
            </a:extLst>
          </p:cNvPr>
          <p:cNvCxnSpPr>
            <a:cxnSpLocks/>
          </p:cNvCxnSpPr>
          <p:nvPr/>
        </p:nvCxnSpPr>
        <p:spPr>
          <a:xfrm>
            <a:off x="-1" y="4688082"/>
            <a:ext cx="914400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6A58A85-2069-8082-7B26-B2205EF93EDB}"/>
              </a:ext>
            </a:extLst>
          </p:cNvPr>
          <p:cNvSpPr txBox="1"/>
          <p:nvPr/>
        </p:nvSpPr>
        <p:spPr>
          <a:xfrm>
            <a:off x="458220" y="4200892"/>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15" name="TextBox 14">
            <a:extLst>
              <a:ext uri="{FF2B5EF4-FFF2-40B4-BE49-F238E27FC236}">
                <a16:creationId xmlns:a16="http://schemas.microsoft.com/office/drawing/2014/main" id="{1F2838DC-2805-C459-C80A-993162FC21F6}"/>
              </a:ext>
            </a:extLst>
          </p:cNvPr>
          <p:cNvSpPr txBox="1"/>
          <p:nvPr/>
        </p:nvSpPr>
        <p:spPr>
          <a:xfrm>
            <a:off x="1484965" y="4195289"/>
            <a:ext cx="802439" cy="400110"/>
          </a:xfrm>
          <a:prstGeom prst="rect">
            <a:avLst/>
          </a:prstGeom>
          <a:noFill/>
        </p:spPr>
        <p:txBody>
          <a:bodyPr wrap="square" rtlCol="0">
            <a:spAutoFit/>
          </a:bodyPr>
          <a:lstStyle/>
          <a:p>
            <a:r>
              <a:rPr lang="en-US" sz="2000" b="1">
                <a:latin typeface="Arial Black" panose="020B0A04020102020204" pitchFamily="34" charset="0"/>
              </a:rPr>
              <a:t>4</a:t>
            </a:r>
          </a:p>
        </p:txBody>
      </p:sp>
      <p:sp>
        <p:nvSpPr>
          <p:cNvPr id="16" name="TextBox 15">
            <a:extLst>
              <a:ext uri="{FF2B5EF4-FFF2-40B4-BE49-F238E27FC236}">
                <a16:creationId xmlns:a16="http://schemas.microsoft.com/office/drawing/2014/main" id="{0BA17035-36C0-4DA3-C7B0-5117F18D8AB0}"/>
              </a:ext>
            </a:extLst>
          </p:cNvPr>
          <p:cNvSpPr txBox="1"/>
          <p:nvPr/>
        </p:nvSpPr>
        <p:spPr>
          <a:xfrm>
            <a:off x="1004916" y="4200240"/>
            <a:ext cx="802439" cy="400110"/>
          </a:xfrm>
          <a:prstGeom prst="rect">
            <a:avLst/>
          </a:prstGeom>
          <a:noFill/>
        </p:spPr>
        <p:txBody>
          <a:bodyPr wrap="square" rtlCol="0">
            <a:spAutoFit/>
          </a:bodyPr>
          <a:lstStyle/>
          <a:p>
            <a:r>
              <a:rPr lang="en-US" sz="2000" b="1">
                <a:latin typeface="Arial Black" panose="020B0A04020102020204" pitchFamily="34" charset="0"/>
              </a:rPr>
              <a:t>5</a:t>
            </a:r>
          </a:p>
        </p:txBody>
      </p:sp>
      <p:sp>
        <p:nvSpPr>
          <p:cNvPr id="19" name="TextBox 18">
            <a:extLst>
              <a:ext uri="{FF2B5EF4-FFF2-40B4-BE49-F238E27FC236}">
                <a16:creationId xmlns:a16="http://schemas.microsoft.com/office/drawing/2014/main" id="{B6CE2FCE-EC7A-86CB-EFAE-CF7718A992CE}"/>
              </a:ext>
            </a:extLst>
          </p:cNvPr>
          <p:cNvSpPr txBox="1"/>
          <p:nvPr/>
        </p:nvSpPr>
        <p:spPr>
          <a:xfrm>
            <a:off x="8456880" y="4177324"/>
            <a:ext cx="802439" cy="400110"/>
          </a:xfrm>
          <a:prstGeom prst="rect">
            <a:avLst/>
          </a:prstGeom>
          <a:noFill/>
        </p:spPr>
        <p:txBody>
          <a:bodyPr wrap="square" rtlCol="0">
            <a:spAutoFit/>
          </a:bodyPr>
          <a:lstStyle/>
          <a:p>
            <a:r>
              <a:rPr lang="en-US" sz="2000" b="1">
                <a:latin typeface="Arial Black" panose="020B0A04020102020204" pitchFamily="34" charset="0"/>
              </a:rPr>
              <a:t>6</a:t>
            </a:r>
          </a:p>
        </p:txBody>
      </p:sp>
      <p:sp>
        <p:nvSpPr>
          <p:cNvPr id="20" name="TextBox 19">
            <a:extLst>
              <a:ext uri="{FF2B5EF4-FFF2-40B4-BE49-F238E27FC236}">
                <a16:creationId xmlns:a16="http://schemas.microsoft.com/office/drawing/2014/main" id="{EAF2E26A-9A54-92FF-D5E7-6F91DD2AD531}"/>
              </a:ext>
            </a:extLst>
          </p:cNvPr>
          <p:cNvSpPr txBox="1"/>
          <p:nvPr/>
        </p:nvSpPr>
        <p:spPr>
          <a:xfrm>
            <a:off x="7956354" y="4177934"/>
            <a:ext cx="510832" cy="400110"/>
          </a:xfrm>
          <a:prstGeom prst="rect">
            <a:avLst/>
          </a:prstGeom>
          <a:noFill/>
        </p:spPr>
        <p:txBody>
          <a:bodyPr wrap="square" rtlCol="0">
            <a:spAutoFit/>
          </a:bodyPr>
          <a:lstStyle/>
          <a:p>
            <a:r>
              <a:rPr lang="en-US" sz="2000" b="1">
                <a:latin typeface="Arial Black" panose="020B0A04020102020204" pitchFamily="34" charset="0"/>
              </a:rPr>
              <a:t>5</a:t>
            </a:r>
          </a:p>
        </p:txBody>
      </p:sp>
      <p:sp>
        <p:nvSpPr>
          <p:cNvPr id="21" name="TextBox 20">
            <a:extLst>
              <a:ext uri="{FF2B5EF4-FFF2-40B4-BE49-F238E27FC236}">
                <a16:creationId xmlns:a16="http://schemas.microsoft.com/office/drawing/2014/main" id="{564C6E5C-5BEC-83EE-FCB4-44F43D4AB20F}"/>
              </a:ext>
            </a:extLst>
          </p:cNvPr>
          <p:cNvSpPr txBox="1"/>
          <p:nvPr/>
        </p:nvSpPr>
        <p:spPr>
          <a:xfrm>
            <a:off x="7385132" y="4185855"/>
            <a:ext cx="510832" cy="400110"/>
          </a:xfrm>
          <a:prstGeom prst="rect">
            <a:avLst/>
          </a:prstGeom>
          <a:noFill/>
        </p:spPr>
        <p:txBody>
          <a:bodyPr wrap="square" rtlCol="0">
            <a:spAutoFit/>
          </a:bodyPr>
          <a:lstStyle/>
          <a:p>
            <a:r>
              <a:rPr lang="en-US" sz="2000" b="1">
                <a:latin typeface="Arial Black" panose="020B0A04020102020204" pitchFamily="34" charset="0"/>
              </a:rPr>
              <a:t>4</a:t>
            </a:r>
          </a:p>
        </p:txBody>
      </p:sp>
      <p:sp>
        <p:nvSpPr>
          <p:cNvPr id="22" name="TextBox 21">
            <a:extLst>
              <a:ext uri="{FF2B5EF4-FFF2-40B4-BE49-F238E27FC236}">
                <a16:creationId xmlns:a16="http://schemas.microsoft.com/office/drawing/2014/main" id="{5A80CF21-B754-96BC-52D3-EA977C6BDD87}"/>
              </a:ext>
            </a:extLst>
          </p:cNvPr>
          <p:cNvSpPr txBox="1"/>
          <p:nvPr/>
        </p:nvSpPr>
        <p:spPr>
          <a:xfrm>
            <a:off x="3254803" y="1596997"/>
            <a:ext cx="3355778" cy="338554"/>
          </a:xfrm>
          <a:prstGeom prst="rect">
            <a:avLst/>
          </a:prstGeom>
          <a:noFill/>
        </p:spPr>
        <p:txBody>
          <a:bodyPr wrap="square" rtlCol="0">
            <a:spAutoFit/>
          </a:bodyPr>
          <a:lstStyle/>
          <a:p>
            <a:r>
              <a:rPr lang="en-US" sz="1600" b="1">
                <a:solidFill>
                  <a:srgbClr val="0070C0"/>
                </a:solidFill>
                <a:latin typeface="Aptos" panose="020B0004020202020204" pitchFamily="34" charset="0"/>
              </a:rPr>
              <a:t>Spring &amp; Summer Months</a:t>
            </a:r>
          </a:p>
        </p:txBody>
      </p:sp>
      <p:sp>
        <p:nvSpPr>
          <p:cNvPr id="23" name="TextBox 22">
            <a:extLst>
              <a:ext uri="{FF2B5EF4-FFF2-40B4-BE49-F238E27FC236}">
                <a16:creationId xmlns:a16="http://schemas.microsoft.com/office/drawing/2014/main" id="{21AEAF67-D59F-86E8-FE2C-9AEE973AF512}"/>
              </a:ext>
            </a:extLst>
          </p:cNvPr>
          <p:cNvSpPr txBox="1"/>
          <p:nvPr/>
        </p:nvSpPr>
        <p:spPr>
          <a:xfrm>
            <a:off x="3444857" y="2794262"/>
            <a:ext cx="3355778" cy="338554"/>
          </a:xfrm>
          <a:prstGeom prst="rect">
            <a:avLst/>
          </a:prstGeom>
          <a:noFill/>
        </p:spPr>
        <p:txBody>
          <a:bodyPr wrap="square" rtlCol="0">
            <a:spAutoFit/>
          </a:bodyPr>
          <a:lstStyle/>
          <a:p>
            <a:r>
              <a:rPr lang="en-US" sz="1600" b="1">
                <a:solidFill>
                  <a:schemeClr val="accent1"/>
                </a:solidFill>
                <a:latin typeface="Aptos" panose="020B0004020202020204" pitchFamily="34" charset="0"/>
              </a:rPr>
              <a:t>Winter &amp; Fall Months</a:t>
            </a:r>
          </a:p>
        </p:txBody>
      </p:sp>
      <p:sp>
        <p:nvSpPr>
          <p:cNvPr id="25" name="Oval 24">
            <a:extLst>
              <a:ext uri="{FF2B5EF4-FFF2-40B4-BE49-F238E27FC236}">
                <a16:creationId xmlns:a16="http://schemas.microsoft.com/office/drawing/2014/main" id="{294D0408-0F97-BD78-7019-AEC76BA4B08F}"/>
              </a:ext>
            </a:extLst>
          </p:cNvPr>
          <p:cNvSpPr/>
          <p:nvPr/>
        </p:nvSpPr>
        <p:spPr>
          <a:xfrm>
            <a:off x="5768138" y="2697556"/>
            <a:ext cx="409896" cy="409896"/>
          </a:xfrm>
          <a:prstGeom prst="ellipse">
            <a:avLst/>
          </a:prstGeom>
          <a:gradFill flip="none" rotWithShape="1">
            <a:gsLst>
              <a:gs pos="0">
                <a:schemeClr val="bg1"/>
              </a:gs>
              <a:gs pos="77000">
                <a:srgbClr val="FFFF00"/>
              </a:gs>
            </a:gsLst>
            <a:path path="circle">
              <a:fillToRect l="50000" t="50000" r="50000" b="50000"/>
            </a:path>
            <a:tileRect/>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0BCDF14-AF59-1069-494E-B901636DE179}"/>
              </a:ext>
            </a:extLst>
          </p:cNvPr>
          <p:cNvSpPr txBox="1"/>
          <p:nvPr/>
        </p:nvSpPr>
        <p:spPr>
          <a:xfrm>
            <a:off x="1591221" y="4731496"/>
            <a:ext cx="3387795"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Eastern Portals</a:t>
            </a:r>
          </a:p>
        </p:txBody>
      </p:sp>
      <p:sp>
        <p:nvSpPr>
          <p:cNvPr id="26" name="TextBox 25">
            <a:extLst>
              <a:ext uri="{FF2B5EF4-FFF2-40B4-BE49-F238E27FC236}">
                <a16:creationId xmlns:a16="http://schemas.microsoft.com/office/drawing/2014/main" id="{25D19720-5FE5-9A6E-C7F9-74B7A4DEF128}"/>
              </a:ext>
            </a:extLst>
          </p:cNvPr>
          <p:cNvSpPr txBox="1"/>
          <p:nvPr/>
        </p:nvSpPr>
        <p:spPr>
          <a:xfrm>
            <a:off x="5866339" y="4749297"/>
            <a:ext cx="2039386" cy="338554"/>
          </a:xfrm>
          <a:prstGeom prst="rect">
            <a:avLst/>
          </a:prstGeom>
          <a:noFill/>
        </p:spPr>
        <p:txBody>
          <a:bodyPr wrap="square" rtlCol="0">
            <a:spAutoFit/>
          </a:bodyPr>
          <a:lstStyle/>
          <a:p>
            <a:r>
              <a:rPr lang="en-US" sz="1600" b="1">
                <a:solidFill>
                  <a:schemeClr val="bg1"/>
                </a:solidFill>
                <a:latin typeface="Arial Black" panose="020B0A04020102020204" pitchFamily="34" charset="0"/>
              </a:rPr>
              <a:t>Western Portals</a:t>
            </a:r>
          </a:p>
        </p:txBody>
      </p:sp>
    </p:spTree>
    <p:extLst>
      <p:ext uri="{BB962C8B-B14F-4D97-AF65-F5344CB8AC3E}">
        <p14:creationId xmlns:p14="http://schemas.microsoft.com/office/powerpoint/2010/main" val="94495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A32E57-7AEF-EF90-2F61-BF72AF545401}"/>
              </a:ext>
            </a:extLst>
          </p:cNvPr>
          <p:cNvPicPr>
            <a:picLocks noChangeAspect="1"/>
          </p:cNvPicPr>
          <p:nvPr/>
        </p:nvPicPr>
        <p:blipFill>
          <a:blip r:embed="rId2">
            <a:extLst>
              <a:ext uri="{28A0092B-C50C-407E-A947-70E740481C1C}">
                <a14:useLocalDpi xmlns:a14="http://schemas.microsoft.com/office/drawing/2010/main" val="0"/>
              </a:ext>
            </a:extLst>
          </a:blip>
          <a:srcRect l="19370" r="19370"/>
          <a:stretch/>
        </p:blipFill>
        <p:spPr>
          <a:xfrm>
            <a:off x="4415759" y="0"/>
            <a:ext cx="4728241" cy="5143500"/>
          </a:xfrm>
          <a:prstGeom prst="rect">
            <a:avLst/>
          </a:prstGeom>
        </p:spPr>
      </p:pic>
      <p:sp>
        <p:nvSpPr>
          <p:cNvPr id="6" name="Rectangle 5">
            <a:extLst>
              <a:ext uri="{FF2B5EF4-FFF2-40B4-BE49-F238E27FC236}">
                <a16:creationId xmlns:a16="http://schemas.microsoft.com/office/drawing/2014/main" id="{1EFF1DE6-4930-39AD-7074-878C342DFBFA}"/>
              </a:ext>
            </a:extLst>
          </p:cNvPr>
          <p:cNvSpPr/>
          <p:nvPr/>
        </p:nvSpPr>
        <p:spPr>
          <a:xfrm rot="5400000">
            <a:off x="1855061" y="-1855060"/>
            <a:ext cx="5143498" cy="8853619"/>
          </a:xfrm>
          <a:prstGeom prst="rect">
            <a:avLst/>
          </a:prstGeom>
          <a:gradFill>
            <a:gsLst>
              <a:gs pos="49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a:extLst>
              <a:ext uri="{FF2B5EF4-FFF2-40B4-BE49-F238E27FC236}">
                <a16:creationId xmlns:a16="http://schemas.microsoft.com/office/drawing/2014/main" id="{C1F6F436-361E-37E4-8A09-8887968DB3A5}"/>
              </a:ext>
            </a:extLst>
          </p:cNvPr>
          <p:cNvSpPr txBox="1"/>
          <p:nvPr/>
        </p:nvSpPr>
        <p:spPr>
          <a:xfrm>
            <a:off x="530568" y="593388"/>
            <a:ext cx="3532616" cy="1101199"/>
          </a:xfrm>
          <a:prstGeom prst="rect">
            <a:avLst/>
          </a:prstGeom>
          <a:noFill/>
        </p:spPr>
        <p:txBody>
          <a:bodyPr wrap="square">
            <a:spAutoFit/>
          </a:bodyPr>
          <a:lstStyle/>
          <a:p>
            <a:pPr algn="ctr">
              <a:lnSpc>
                <a:spcPct val="107000"/>
              </a:lnSpc>
              <a:spcAft>
                <a:spcPts val="790"/>
              </a:spcAft>
            </a:pPr>
            <a:r>
              <a:rPr lang="en-US" sz="2800"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Modern Jewish Calendar</a:t>
            </a:r>
            <a:endParaRPr lang="en-US" sz="2800">
              <a:solidFill>
                <a:schemeClr val="bg1"/>
              </a:solidFill>
              <a:effectLst/>
              <a:latin typeface="Aptos" panose="020B0004020202020204" pitchFamily="34" charset="0"/>
            </a:endParaRPr>
          </a:p>
          <a:p>
            <a:pPr marL="342900" indent="-342900" algn="ctr" rtl="0">
              <a:lnSpc>
                <a:spcPct val="107000"/>
              </a:lnSpc>
              <a:spcAft>
                <a:spcPts val="790"/>
              </a:spcAft>
              <a:buFont typeface="Wingdings" panose="05000000000000000000" pitchFamily="2" charset="2"/>
              <a:buChar char="§"/>
            </a:pPr>
            <a:endParaRPr lang="en-US" sz="2800">
              <a:solidFill>
                <a:schemeClr val="bg1"/>
              </a:solidFill>
              <a:effectLst/>
              <a:latin typeface="Aptos" panose="020B0004020202020204" pitchFamily="34" charset="0"/>
            </a:endParaRPr>
          </a:p>
        </p:txBody>
      </p:sp>
      <p:sp>
        <p:nvSpPr>
          <p:cNvPr id="2" name="TextBox 1">
            <a:extLst>
              <a:ext uri="{FF2B5EF4-FFF2-40B4-BE49-F238E27FC236}">
                <a16:creationId xmlns:a16="http://schemas.microsoft.com/office/drawing/2014/main" id="{3547FAE5-3DF7-687B-6643-D7918FE3392E}"/>
              </a:ext>
            </a:extLst>
          </p:cNvPr>
          <p:cNvSpPr txBox="1"/>
          <p:nvPr/>
        </p:nvSpPr>
        <p:spPr>
          <a:xfrm>
            <a:off x="720040" y="1336240"/>
            <a:ext cx="3928159" cy="2827056"/>
          </a:xfrm>
          <a:prstGeom prst="rect">
            <a:avLst/>
          </a:prstGeom>
          <a:noFill/>
        </p:spPr>
        <p:txBody>
          <a:bodyPr wrap="square" rtlCol="0">
            <a:spAutoFit/>
          </a:bodyPr>
          <a:lstStyle/>
          <a:p>
            <a:pPr marL="285750" indent="-285750">
              <a:lnSpc>
                <a:spcPts val="2200"/>
              </a:lnSpc>
              <a:spcAft>
                <a:spcPts val="1200"/>
              </a:spcAft>
              <a:buFont typeface="Wingdings" panose="05000000000000000000" pitchFamily="2" charset="2"/>
              <a:buChar char="§"/>
            </a:pPr>
            <a:r>
              <a:rPr lang="en-US">
                <a:solidFill>
                  <a:schemeClr val="bg1"/>
                </a:solidFill>
              </a:rPr>
              <a:t>Earliest use unknown</a:t>
            </a:r>
          </a:p>
          <a:p>
            <a:pPr marL="285750" indent="-285750">
              <a:lnSpc>
                <a:spcPts val="2200"/>
              </a:lnSpc>
              <a:spcAft>
                <a:spcPts val="1200"/>
              </a:spcAft>
              <a:buFont typeface="Wingdings" panose="05000000000000000000" pitchFamily="2" charset="2"/>
              <a:buChar char="§"/>
            </a:pPr>
            <a:r>
              <a:rPr lang="en-US">
                <a:solidFill>
                  <a:schemeClr val="bg1"/>
                </a:solidFill>
              </a:rPr>
              <a:t>Formally adopted 4</a:t>
            </a:r>
            <a:r>
              <a:rPr lang="en-US" baseline="30000">
                <a:solidFill>
                  <a:schemeClr val="bg1"/>
                </a:solidFill>
              </a:rPr>
              <a:t>th</a:t>
            </a:r>
            <a:r>
              <a:rPr lang="en-US">
                <a:solidFill>
                  <a:schemeClr val="bg1"/>
                </a:solidFill>
              </a:rPr>
              <a:t> century AD</a:t>
            </a:r>
          </a:p>
          <a:p>
            <a:pPr marL="285750" indent="-285750">
              <a:lnSpc>
                <a:spcPts val="2200"/>
              </a:lnSpc>
              <a:spcAft>
                <a:spcPts val="1200"/>
              </a:spcAft>
              <a:buFont typeface="Wingdings" panose="05000000000000000000" pitchFamily="2" charset="2"/>
              <a:buChar char="§"/>
            </a:pPr>
            <a:r>
              <a:rPr lang="en-US">
                <a:solidFill>
                  <a:schemeClr val="bg1"/>
                </a:solidFill>
              </a:rPr>
              <a:t>Derived in part from the ancient Babylonian calendar</a:t>
            </a:r>
          </a:p>
          <a:p>
            <a:pPr marL="285750" indent="-285750">
              <a:lnSpc>
                <a:spcPts val="2200"/>
              </a:lnSpc>
              <a:spcAft>
                <a:spcPts val="1200"/>
              </a:spcAft>
              <a:buFont typeface="Wingdings" panose="05000000000000000000" pitchFamily="2" charset="2"/>
              <a:buChar char="§"/>
            </a:pPr>
            <a:r>
              <a:rPr lang="en-US">
                <a:solidFill>
                  <a:schemeClr val="bg1"/>
                </a:solidFill>
              </a:rPr>
              <a:t>Lunar, based on moon phases</a:t>
            </a:r>
          </a:p>
          <a:p>
            <a:pPr marL="285750" indent="-285750">
              <a:lnSpc>
                <a:spcPts val="2200"/>
              </a:lnSpc>
              <a:spcAft>
                <a:spcPts val="1200"/>
              </a:spcAft>
              <a:buFont typeface="Wingdings" panose="05000000000000000000" pitchFamily="2" charset="2"/>
              <a:buChar char="§"/>
            </a:pPr>
            <a:r>
              <a:rPr lang="en-US">
                <a:solidFill>
                  <a:schemeClr val="bg1"/>
                </a:solidFill>
              </a:rPr>
              <a:t>354 or 384 days per year, on average</a:t>
            </a:r>
          </a:p>
          <a:p>
            <a:pPr marL="285750" indent="-285750">
              <a:lnSpc>
                <a:spcPts val="2200"/>
              </a:lnSpc>
              <a:spcAft>
                <a:spcPts val="1200"/>
              </a:spcAft>
              <a:buFont typeface="Wingdings" panose="05000000000000000000" pitchFamily="2" charset="2"/>
              <a:buChar char="§"/>
            </a:pPr>
            <a:r>
              <a:rPr lang="en-US">
                <a:solidFill>
                  <a:schemeClr val="bg1"/>
                </a:solidFill>
              </a:rPr>
              <a:t>13</a:t>
            </a:r>
            <a:r>
              <a:rPr lang="en-US" baseline="30000">
                <a:solidFill>
                  <a:schemeClr val="bg1"/>
                </a:solidFill>
              </a:rPr>
              <a:t>th</a:t>
            </a:r>
            <a:r>
              <a:rPr lang="en-US">
                <a:solidFill>
                  <a:schemeClr val="bg1"/>
                </a:solidFill>
              </a:rPr>
              <a:t> month intercalations</a:t>
            </a:r>
          </a:p>
        </p:txBody>
      </p:sp>
    </p:spTree>
    <p:extLst>
      <p:ext uri="{BB962C8B-B14F-4D97-AF65-F5344CB8AC3E}">
        <p14:creationId xmlns:p14="http://schemas.microsoft.com/office/powerpoint/2010/main" val="6852790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845898-5CE7-9EDA-D16B-327A46C6D52D}"/>
              </a:ext>
            </a:extLst>
          </p:cNvPr>
          <p:cNvPicPr>
            <a:picLocks noChangeAspect="1"/>
          </p:cNvPicPr>
          <p:nvPr/>
        </p:nvPicPr>
        <p:blipFill rotWithShape="1">
          <a:blip r:embed="rId2">
            <a:extLst>
              <a:ext uri="{28A0092B-C50C-407E-A947-70E740481C1C}">
                <a14:useLocalDpi xmlns:a14="http://schemas.microsoft.com/office/drawing/2010/main" val="0"/>
              </a:ext>
            </a:extLst>
          </a:blip>
          <a:srcRect l="-1931" r="40671"/>
          <a:stretch/>
        </p:blipFill>
        <p:spPr>
          <a:xfrm>
            <a:off x="4415759" y="0"/>
            <a:ext cx="4728241" cy="5143500"/>
          </a:xfrm>
          <a:prstGeom prst="rect">
            <a:avLst/>
          </a:prstGeom>
        </p:spPr>
      </p:pic>
      <p:sp>
        <p:nvSpPr>
          <p:cNvPr id="6" name="Rectangle 5">
            <a:extLst>
              <a:ext uri="{FF2B5EF4-FFF2-40B4-BE49-F238E27FC236}">
                <a16:creationId xmlns:a16="http://schemas.microsoft.com/office/drawing/2014/main" id="{1EFF1DE6-4930-39AD-7074-878C342DFBFA}"/>
              </a:ext>
            </a:extLst>
          </p:cNvPr>
          <p:cNvSpPr/>
          <p:nvPr/>
        </p:nvSpPr>
        <p:spPr>
          <a:xfrm rot="5400000">
            <a:off x="1855061" y="-1855060"/>
            <a:ext cx="5143498" cy="8853619"/>
          </a:xfrm>
          <a:prstGeom prst="rect">
            <a:avLst/>
          </a:prstGeom>
          <a:gradFill>
            <a:gsLst>
              <a:gs pos="49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4BB2F74-7F9B-A40F-E81B-168C9831ABF8}"/>
              </a:ext>
            </a:extLst>
          </p:cNvPr>
          <p:cNvSpPr txBox="1"/>
          <p:nvPr/>
        </p:nvSpPr>
        <p:spPr>
          <a:xfrm>
            <a:off x="841960" y="1610560"/>
            <a:ext cx="3928159" cy="1672894"/>
          </a:xfrm>
          <a:prstGeom prst="rect">
            <a:avLst/>
          </a:prstGeom>
          <a:noFill/>
        </p:spPr>
        <p:txBody>
          <a:bodyPr wrap="square" rtlCol="0">
            <a:spAutoFit/>
          </a:bodyPr>
          <a:lstStyle/>
          <a:p>
            <a:pPr marL="285750" indent="-285750">
              <a:lnSpc>
                <a:spcPts val="2200"/>
              </a:lnSpc>
              <a:spcAft>
                <a:spcPts val="1200"/>
              </a:spcAft>
              <a:buFont typeface="Wingdings" panose="05000000000000000000" pitchFamily="2" charset="2"/>
              <a:buChar char="§"/>
            </a:pPr>
            <a:r>
              <a:rPr lang="en-US">
                <a:solidFill>
                  <a:schemeClr val="bg1"/>
                </a:solidFill>
              </a:rPr>
              <a:t>1 Chronicles 27</a:t>
            </a:r>
          </a:p>
          <a:p>
            <a:pPr marL="285750" indent="-285750">
              <a:lnSpc>
                <a:spcPts val="2200"/>
              </a:lnSpc>
              <a:spcAft>
                <a:spcPts val="1200"/>
              </a:spcAft>
              <a:buFont typeface="Wingdings" panose="05000000000000000000" pitchFamily="2" charset="2"/>
              <a:buChar char="§"/>
            </a:pPr>
            <a:r>
              <a:rPr lang="en-US">
                <a:solidFill>
                  <a:schemeClr val="bg1"/>
                </a:solidFill>
              </a:rPr>
              <a:t>1 Kings 4:7-19</a:t>
            </a:r>
          </a:p>
          <a:p>
            <a:pPr marL="285750" indent="-285750">
              <a:lnSpc>
                <a:spcPts val="2200"/>
              </a:lnSpc>
              <a:spcAft>
                <a:spcPts val="1200"/>
              </a:spcAft>
              <a:buFont typeface="Wingdings" panose="05000000000000000000" pitchFamily="2" charset="2"/>
              <a:buChar char="§"/>
            </a:pPr>
            <a:r>
              <a:rPr lang="en-US">
                <a:solidFill>
                  <a:schemeClr val="bg1"/>
                </a:solidFill>
              </a:rPr>
              <a:t>Revelation 22:2</a:t>
            </a:r>
          </a:p>
          <a:p>
            <a:pPr marL="285750" indent="-285750">
              <a:lnSpc>
                <a:spcPts val="2200"/>
              </a:lnSpc>
              <a:spcAft>
                <a:spcPts val="1200"/>
              </a:spcAft>
              <a:buFont typeface="Wingdings" panose="05000000000000000000" pitchFamily="2" charset="2"/>
              <a:buChar char="§"/>
            </a:pPr>
            <a:r>
              <a:rPr lang="en-US">
                <a:solidFill>
                  <a:schemeClr val="bg1"/>
                </a:solidFill>
              </a:rPr>
              <a:t>Enoch 82:11</a:t>
            </a:r>
          </a:p>
        </p:txBody>
      </p:sp>
      <p:sp>
        <p:nvSpPr>
          <p:cNvPr id="4" name="!!TextBox">
            <a:extLst>
              <a:ext uri="{FF2B5EF4-FFF2-40B4-BE49-F238E27FC236}">
                <a16:creationId xmlns:a16="http://schemas.microsoft.com/office/drawing/2014/main" id="{C1F6F436-361E-37E4-8A09-8887968DB3A5}"/>
              </a:ext>
            </a:extLst>
          </p:cNvPr>
          <p:cNvSpPr txBox="1"/>
          <p:nvPr/>
        </p:nvSpPr>
        <p:spPr>
          <a:xfrm>
            <a:off x="530568" y="593388"/>
            <a:ext cx="4041432" cy="545855"/>
          </a:xfrm>
          <a:prstGeom prst="rect">
            <a:avLst/>
          </a:prstGeom>
          <a:noFill/>
        </p:spPr>
        <p:txBody>
          <a:bodyPr wrap="square">
            <a:spAutoFit/>
          </a:bodyPr>
          <a:lstStyle/>
          <a:p>
            <a:pPr algn="ctr">
              <a:lnSpc>
                <a:spcPct val="107000"/>
              </a:lnSpc>
              <a:spcAft>
                <a:spcPts val="790"/>
              </a:spcAft>
            </a:pPr>
            <a:r>
              <a:rPr lang="en-US" sz="2800"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EVIDENCE AGAINST a 13</a:t>
            </a:r>
            <a:r>
              <a:rPr lang="en-US" sz="2800" b="1" spc="50" baseline="3000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a:t>
            </a:r>
            <a:r>
              <a:rPr lang="en-US" sz="2800"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 MONTH</a:t>
            </a:r>
            <a:endParaRPr lang="en-US" sz="2800">
              <a:solidFill>
                <a:schemeClr val="bg1"/>
              </a:solidFill>
              <a:effectLst/>
              <a:latin typeface="Aptos" panose="020B0004020202020204" pitchFamily="34" charset="0"/>
            </a:endParaRPr>
          </a:p>
        </p:txBody>
      </p:sp>
    </p:spTree>
    <p:extLst>
      <p:ext uri="{BB962C8B-B14F-4D97-AF65-F5344CB8AC3E}">
        <p14:creationId xmlns:p14="http://schemas.microsoft.com/office/powerpoint/2010/main" val="3152473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D90A44-4575-A606-D84A-18B3E7B02040}"/>
              </a:ext>
            </a:extLst>
          </p:cNvPr>
          <p:cNvPicPr>
            <a:picLocks noChangeAspect="1"/>
          </p:cNvPicPr>
          <p:nvPr/>
        </p:nvPicPr>
        <p:blipFill>
          <a:blip r:embed="rId2"/>
          <a:stretch>
            <a:fillRect/>
          </a:stretch>
        </p:blipFill>
        <p:spPr>
          <a:xfrm>
            <a:off x="2667001" y="-8067"/>
            <a:ext cx="6476999" cy="5143499"/>
          </a:xfrm>
          <a:prstGeom prst="rect">
            <a:avLst/>
          </a:prstGeom>
        </p:spPr>
      </p:pic>
      <p:sp>
        <p:nvSpPr>
          <p:cNvPr id="6" name="Rectangle 5">
            <a:extLst>
              <a:ext uri="{FF2B5EF4-FFF2-40B4-BE49-F238E27FC236}">
                <a16:creationId xmlns:a16="http://schemas.microsoft.com/office/drawing/2014/main" id="{1EFF1DE6-4930-39AD-7074-878C342DFBFA}"/>
              </a:ext>
            </a:extLst>
          </p:cNvPr>
          <p:cNvSpPr/>
          <p:nvPr/>
        </p:nvSpPr>
        <p:spPr>
          <a:xfrm rot="5400000">
            <a:off x="1855061" y="-1855060"/>
            <a:ext cx="5143498" cy="8853619"/>
          </a:xfrm>
          <a:prstGeom prst="rect">
            <a:avLst/>
          </a:prstGeom>
          <a:gradFill>
            <a:gsLst>
              <a:gs pos="49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a:extLst>
              <a:ext uri="{FF2B5EF4-FFF2-40B4-BE49-F238E27FC236}">
                <a16:creationId xmlns:a16="http://schemas.microsoft.com/office/drawing/2014/main" id="{C1F6F436-361E-37E4-8A09-8887968DB3A5}"/>
              </a:ext>
            </a:extLst>
          </p:cNvPr>
          <p:cNvSpPr txBox="1"/>
          <p:nvPr/>
        </p:nvSpPr>
        <p:spPr>
          <a:xfrm>
            <a:off x="622008" y="644924"/>
            <a:ext cx="3532616" cy="553357"/>
          </a:xfrm>
          <a:prstGeom prst="rect">
            <a:avLst/>
          </a:prstGeom>
          <a:noFill/>
        </p:spPr>
        <p:txBody>
          <a:bodyPr wrap="square">
            <a:spAutoFit/>
          </a:bodyPr>
          <a:lstStyle/>
          <a:p>
            <a:pPr>
              <a:lnSpc>
                <a:spcPct val="107000"/>
              </a:lnSpc>
              <a:spcAft>
                <a:spcPts val="790"/>
              </a:spcAft>
            </a:pPr>
            <a:r>
              <a:rPr lang="en-US" sz="2800"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360 Day “Prophetic Year”</a:t>
            </a:r>
          </a:p>
        </p:txBody>
      </p:sp>
      <p:sp>
        <p:nvSpPr>
          <p:cNvPr id="3" name="TextBox 2">
            <a:extLst>
              <a:ext uri="{FF2B5EF4-FFF2-40B4-BE49-F238E27FC236}">
                <a16:creationId xmlns:a16="http://schemas.microsoft.com/office/drawing/2014/main" id="{C7E8D225-C0F2-A52E-3B6F-ED7BA3C273AE}"/>
              </a:ext>
            </a:extLst>
          </p:cNvPr>
          <p:cNvSpPr txBox="1"/>
          <p:nvPr/>
        </p:nvSpPr>
        <p:spPr>
          <a:xfrm>
            <a:off x="643841" y="1511500"/>
            <a:ext cx="3928159" cy="2083263"/>
          </a:xfrm>
          <a:prstGeom prst="rect">
            <a:avLst/>
          </a:prstGeom>
          <a:noFill/>
        </p:spPr>
        <p:txBody>
          <a:bodyPr wrap="square" rtlCol="0">
            <a:spAutoFit/>
          </a:bodyPr>
          <a:lstStyle/>
          <a:p>
            <a:pPr marL="285750" indent="-285750">
              <a:lnSpc>
                <a:spcPts val="2200"/>
              </a:lnSpc>
              <a:spcAft>
                <a:spcPts val="1200"/>
              </a:spcAft>
              <a:buFont typeface="Wingdings" panose="05000000000000000000" pitchFamily="2" charset="2"/>
              <a:buChar char="§"/>
            </a:pPr>
            <a:r>
              <a:rPr lang="en-US">
                <a:solidFill>
                  <a:schemeClr val="bg1"/>
                </a:solidFill>
              </a:rPr>
              <a:t>Favored by many Bible scholars and teachers</a:t>
            </a:r>
          </a:p>
          <a:p>
            <a:pPr marL="285750" indent="-285750">
              <a:lnSpc>
                <a:spcPts val="2200"/>
              </a:lnSpc>
              <a:spcAft>
                <a:spcPts val="1200"/>
              </a:spcAft>
              <a:buFont typeface="Wingdings" panose="05000000000000000000" pitchFamily="2" charset="2"/>
              <a:buChar char="§"/>
            </a:pPr>
            <a:r>
              <a:rPr lang="en-US">
                <a:solidFill>
                  <a:schemeClr val="bg1"/>
                </a:solidFill>
              </a:rPr>
              <a:t>Popularized by Sir Robert Anderson’s 19</a:t>
            </a:r>
            <a:r>
              <a:rPr lang="en-US" baseline="30000">
                <a:solidFill>
                  <a:schemeClr val="bg1"/>
                </a:solidFill>
              </a:rPr>
              <a:t>th</a:t>
            </a:r>
            <a:r>
              <a:rPr lang="en-US">
                <a:solidFill>
                  <a:schemeClr val="bg1"/>
                </a:solidFill>
              </a:rPr>
              <a:t> century book “The Coming Prince”</a:t>
            </a:r>
          </a:p>
          <a:p>
            <a:pPr marL="285750" indent="-285750">
              <a:lnSpc>
                <a:spcPts val="2200"/>
              </a:lnSpc>
              <a:spcAft>
                <a:spcPts val="1200"/>
              </a:spcAft>
              <a:buFont typeface="Wingdings" panose="05000000000000000000" pitchFamily="2" charset="2"/>
              <a:buChar char="§"/>
            </a:pPr>
            <a:r>
              <a:rPr lang="en-US">
                <a:solidFill>
                  <a:schemeClr val="bg1"/>
                </a:solidFill>
              </a:rPr>
              <a:t>No Biblical basis</a:t>
            </a:r>
          </a:p>
        </p:txBody>
      </p:sp>
    </p:spTree>
    <p:extLst>
      <p:ext uri="{BB962C8B-B14F-4D97-AF65-F5344CB8AC3E}">
        <p14:creationId xmlns:p14="http://schemas.microsoft.com/office/powerpoint/2010/main" val="182500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EFF1DE6-4930-39AD-7074-878C342DFBFA}"/>
              </a:ext>
            </a:extLst>
          </p:cNvPr>
          <p:cNvSpPr/>
          <p:nvPr/>
        </p:nvSpPr>
        <p:spPr>
          <a:xfrm rot="5400000">
            <a:off x="-220979" y="220980"/>
            <a:ext cx="5143498" cy="4701539"/>
          </a:xfrm>
          <a:prstGeom prst="rect">
            <a:avLst/>
          </a:prstGeom>
          <a:gradFill>
            <a:gsLst>
              <a:gs pos="49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a:extLst>
              <a:ext uri="{FF2B5EF4-FFF2-40B4-BE49-F238E27FC236}">
                <a16:creationId xmlns:a16="http://schemas.microsoft.com/office/drawing/2014/main" id="{C1F6F436-361E-37E4-8A09-8887968DB3A5}"/>
              </a:ext>
            </a:extLst>
          </p:cNvPr>
          <p:cNvSpPr txBox="1"/>
          <p:nvPr/>
        </p:nvSpPr>
        <p:spPr>
          <a:xfrm>
            <a:off x="622008" y="644924"/>
            <a:ext cx="3532616" cy="553357"/>
          </a:xfrm>
          <a:prstGeom prst="rect">
            <a:avLst/>
          </a:prstGeom>
          <a:noFill/>
        </p:spPr>
        <p:txBody>
          <a:bodyPr wrap="square">
            <a:spAutoFit/>
          </a:bodyPr>
          <a:lstStyle/>
          <a:p>
            <a:pPr>
              <a:lnSpc>
                <a:spcPct val="107000"/>
              </a:lnSpc>
              <a:spcAft>
                <a:spcPts val="79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360 Day “Prophetic Year”</a:t>
            </a:r>
          </a:p>
        </p:txBody>
      </p:sp>
      <p:sp>
        <p:nvSpPr>
          <p:cNvPr id="5" name="TextBox 2">
            <a:extLst>
              <a:ext uri="{FF2B5EF4-FFF2-40B4-BE49-F238E27FC236}">
                <a16:creationId xmlns:a16="http://schemas.microsoft.com/office/drawing/2014/main" id="{D6CA9EC2-2A98-A75A-D811-633B5EC8C74E}"/>
              </a:ext>
            </a:extLst>
          </p:cNvPr>
          <p:cNvSpPr txBox="1"/>
          <p:nvPr/>
        </p:nvSpPr>
        <p:spPr>
          <a:xfrm>
            <a:off x="4572000" y="1040414"/>
            <a:ext cx="4094206" cy="3261021"/>
          </a:xfrm>
          <a:prstGeom prst="rect">
            <a:avLst/>
          </a:prstGeom>
          <a:noFill/>
        </p:spPr>
        <p:txBody>
          <a:bodyPr wrap="square">
            <a:spAutoFit/>
          </a:bodyPr>
          <a:lstStyle/>
          <a:p>
            <a:pPr marL="342900" indent="-342900" rtl="0">
              <a:lnSpc>
                <a:spcPct val="107000"/>
              </a:lnSpc>
              <a:spcAft>
                <a:spcPts val="790"/>
              </a:spcAft>
              <a:buFont typeface="Wingdings" panose="05000000000000000000" pitchFamily="2" charset="2"/>
              <a:buChar char="§"/>
            </a:pPr>
            <a:r>
              <a:rPr lang="en-US" sz="1400">
                <a:solidFill>
                  <a:schemeClr val="bg1"/>
                </a:solidFill>
                <a:effectLst/>
                <a:latin typeface="Aptos" panose="020B0004020202020204" pitchFamily="34" charset="0"/>
              </a:rPr>
              <a:t>“If tradition may be trusted, Abraham preserved in his family the year of 360 days which he had known in his Chaldean home.”</a:t>
            </a:r>
            <a:br>
              <a:rPr lang="en-US" sz="1400">
                <a:solidFill>
                  <a:schemeClr val="bg1"/>
                </a:solidFill>
                <a:effectLst/>
                <a:latin typeface="Aptos" panose="020B0004020202020204" pitchFamily="34" charset="0"/>
              </a:rPr>
            </a:br>
            <a:endParaRPr lang="en-US" sz="1400">
              <a:solidFill>
                <a:schemeClr val="bg1"/>
              </a:solidFill>
              <a:effectLst/>
              <a:latin typeface="Aptos" panose="020B0004020202020204" pitchFamily="34" charset="0"/>
            </a:endParaRPr>
          </a:p>
          <a:p>
            <a:pPr marL="342900" indent="-342900">
              <a:lnSpc>
                <a:spcPct val="107000"/>
              </a:lnSpc>
              <a:spcAft>
                <a:spcPts val="790"/>
              </a:spcAft>
              <a:buFont typeface="Wingdings" panose="05000000000000000000" pitchFamily="2" charset="2"/>
              <a:buChar char="§"/>
            </a:pPr>
            <a:r>
              <a:rPr lang="en-US" sz="1400">
                <a:solidFill>
                  <a:schemeClr val="bg1"/>
                </a:solidFill>
                <a:effectLst/>
                <a:latin typeface="Aptos" panose="020B0004020202020204" pitchFamily="34" charset="0"/>
              </a:rPr>
              <a:t>150 days is “specified as the interval between the 17</a:t>
            </a:r>
            <a:r>
              <a:rPr lang="en-US" sz="1400" baseline="30000">
                <a:solidFill>
                  <a:schemeClr val="bg1"/>
                </a:solidFill>
                <a:effectLst/>
                <a:latin typeface="Aptos" panose="020B0004020202020204" pitchFamily="34" charset="0"/>
              </a:rPr>
              <a:t>th</a:t>
            </a:r>
            <a:r>
              <a:rPr lang="en-US" sz="1400">
                <a:solidFill>
                  <a:schemeClr val="bg1"/>
                </a:solidFill>
                <a:effectLst/>
                <a:latin typeface="Aptos" panose="020B0004020202020204" pitchFamily="34" charset="0"/>
              </a:rPr>
              <a:t> day of the 2</a:t>
            </a:r>
            <a:r>
              <a:rPr lang="en-US" sz="1400" baseline="30000">
                <a:solidFill>
                  <a:schemeClr val="bg1"/>
                </a:solidFill>
                <a:effectLst/>
                <a:latin typeface="Aptos" panose="020B0004020202020204" pitchFamily="34" charset="0"/>
              </a:rPr>
              <a:t>nd</a:t>
            </a:r>
            <a:r>
              <a:rPr lang="en-US" sz="1400">
                <a:solidFill>
                  <a:schemeClr val="bg1"/>
                </a:solidFill>
                <a:effectLst/>
                <a:latin typeface="Aptos" panose="020B0004020202020204" pitchFamily="34" charset="0"/>
              </a:rPr>
              <a:t> month and the same day of the 7</a:t>
            </a:r>
            <a:r>
              <a:rPr lang="en-US" sz="1400" baseline="30000">
                <a:solidFill>
                  <a:schemeClr val="bg1"/>
                </a:solidFill>
                <a:effectLst/>
                <a:latin typeface="Aptos" panose="020B0004020202020204" pitchFamily="34" charset="0"/>
              </a:rPr>
              <a:t>th</a:t>
            </a:r>
            <a:r>
              <a:rPr lang="en-US" sz="1400">
                <a:solidFill>
                  <a:schemeClr val="bg1"/>
                </a:solidFill>
                <a:effectLst/>
                <a:latin typeface="Aptos" panose="020B0004020202020204" pitchFamily="34" charset="0"/>
              </a:rPr>
              <a:t> month”</a:t>
            </a:r>
            <a:br>
              <a:rPr lang="en-US" sz="1400">
                <a:solidFill>
                  <a:schemeClr val="bg1"/>
                </a:solidFill>
                <a:effectLst/>
                <a:latin typeface="Aptos" panose="020B0004020202020204" pitchFamily="34" charset="0"/>
              </a:rPr>
            </a:br>
            <a:endParaRPr lang="en-US" sz="1400">
              <a:solidFill>
                <a:schemeClr val="bg1"/>
              </a:solidFill>
              <a:effectLst/>
              <a:latin typeface="Aptos" panose="020B0004020202020204" pitchFamily="34" charset="0"/>
            </a:endParaRPr>
          </a:p>
          <a:p>
            <a:pPr marL="342900" indent="-342900">
              <a:lnSpc>
                <a:spcPct val="107000"/>
              </a:lnSpc>
              <a:spcAft>
                <a:spcPts val="790"/>
              </a:spcAft>
              <a:buFont typeface="Wingdings" panose="05000000000000000000" pitchFamily="2" charset="2"/>
              <a:buChar char="§"/>
            </a:pPr>
            <a:r>
              <a:rPr lang="en-US" sz="1400">
                <a:solidFill>
                  <a:schemeClr val="bg1"/>
                </a:solidFill>
                <a:effectLst/>
                <a:latin typeface="Aptos" panose="020B0004020202020204" pitchFamily="34" charset="0"/>
              </a:rPr>
              <a:t>One half of seven years is “described… twice as 1260 days” in Revelation</a:t>
            </a:r>
          </a:p>
          <a:p>
            <a:pPr>
              <a:lnSpc>
                <a:spcPct val="107000"/>
              </a:lnSpc>
              <a:spcAft>
                <a:spcPts val="790"/>
              </a:spcAft>
            </a:pPr>
            <a:endParaRPr lang="en-US" sz="1400">
              <a:solidFill>
                <a:schemeClr val="bg1"/>
              </a:solidFill>
              <a:effectLst/>
              <a:latin typeface="Aptos" panose="020B0004020202020204" pitchFamily="34" charset="0"/>
            </a:endParaRPr>
          </a:p>
          <a:p>
            <a:pPr rtl="0">
              <a:lnSpc>
                <a:spcPct val="107000"/>
              </a:lnSpc>
              <a:spcAft>
                <a:spcPts val="790"/>
              </a:spcAft>
            </a:pPr>
            <a:endParaRPr lang="en-US" sz="1400">
              <a:solidFill>
                <a:schemeClr val="bg1"/>
              </a:solidFill>
              <a:effectLst/>
              <a:latin typeface="Aptos" panose="020B0004020202020204" pitchFamily="34" charset="0"/>
            </a:endParaRPr>
          </a:p>
        </p:txBody>
      </p:sp>
      <p:pic>
        <p:nvPicPr>
          <p:cNvPr id="7" name="Picture 6">
            <a:extLst>
              <a:ext uri="{FF2B5EF4-FFF2-40B4-BE49-F238E27FC236}">
                <a16:creationId xmlns:a16="http://schemas.microsoft.com/office/drawing/2014/main" id="{62DB11FA-7921-B6C8-C289-45E327F9C1DE}"/>
              </a:ext>
            </a:extLst>
          </p:cNvPr>
          <p:cNvPicPr>
            <a:picLocks noChangeAspect="1"/>
          </p:cNvPicPr>
          <p:nvPr/>
        </p:nvPicPr>
        <p:blipFill>
          <a:blip r:embed="rId3"/>
          <a:stretch>
            <a:fillRect/>
          </a:stretch>
        </p:blipFill>
        <p:spPr>
          <a:xfrm>
            <a:off x="784862" y="1721674"/>
            <a:ext cx="2832374" cy="2249238"/>
          </a:xfrm>
          <a:prstGeom prst="rect">
            <a:avLst/>
          </a:prstGeom>
        </p:spPr>
      </p:pic>
    </p:spTree>
    <p:extLst>
      <p:ext uri="{BB962C8B-B14F-4D97-AF65-F5344CB8AC3E}">
        <p14:creationId xmlns:p14="http://schemas.microsoft.com/office/powerpoint/2010/main" val="331552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673564" y="4384746"/>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4981575"/>
            <a:ext cx="11083819" cy="4267200"/>
          </a:xfrm>
          <a:prstGeom prst="rect">
            <a:avLst/>
          </a:prstGeom>
          <a:effectLst>
            <a:softEdge rad="165100"/>
          </a:effectLst>
        </p:spPr>
      </p:pic>
    </p:spTree>
    <p:extLst>
      <p:ext uri="{BB962C8B-B14F-4D97-AF65-F5344CB8AC3E}">
        <p14:creationId xmlns:p14="http://schemas.microsoft.com/office/powerpoint/2010/main" val="145958076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673564" y="908121"/>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504950"/>
            <a:ext cx="11083819" cy="4267200"/>
          </a:xfrm>
          <a:prstGeom prst="rect">
            <a:avLst/>
          </a:prstGeom>
          <a:effectLst>
            <a:softEdge rad="165100"/>
          </a:effectLst>
        </p:spPr>
      </p:pic>
    </p:spTree>
    <p:extLst>
      <p:ext uri="{BB962C8B-B14F-4D97-AF65-F5344CB8AC3E}">
        <p14:creationId xmlns:p14="http://schemas.microsoft.com/office/powerpoint/2010/main" val="1558181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673564" y="908121"/>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504950"/>
            <a:ext cx="11083819" cy="4267200"/>
          </a:xfrm>
          <a:prstGeom prst="rect">
            <a:avLst/>
          </a:prstGeom>
          <a:effectLst>
            <a:softEdge rad="165100"/>
          </a:effectLst>
        </p:spPr>
      </p:pic>
      <p:sp>
        <p:nvSpPr>
          <p:cNvPr id="2" name="TextBox 1">
            <a:extLst>
              <a:ext uri="{FF2B5EF4-FFF2-40B4-BE49-F238E27FC236}">
                <a16:creationId xmlns:a16="http://schemas.microsoft.com/office/drawing/2014/main" id="{9E7DB4A6-16E4-A3C3-1262-B335D1E29089}"/>
              </a:ext>
            </a:extLst>
          </p:cNvPr>
          <p:cNvSpPr txBox="1"/>
          <p:nvPr/>
        </p:nvSpPr>
        <p:spPr>
          <a:xfrm>
            <a:off x="185886" y="227677"/>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Flood began on 2/17 (Genesis 7:11)</a:t>
            </a:r>
          </a:p>
        </p:txBody>
      </p:sp>
    </p:spTree>
    <p:extLst>
      <p:ext uri="{BB962C8B-B14F-4D97-AF65-F5344CB8AC3E}">
        <p14:creationId xmlns:p14="http://schemas.microsoft.com/office/powerpoint/2010/main" val="262086314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673564" y="908121"/>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504950"/>
            <a:ext cx="11083819" cy="4267200"/>
          </a:xfrm>
          <a:prstGeom prst="rect">
            <a:avLst/>
          </a:prstGeom>
          <a:effectLst>
            <a:softEdge rad="165100"/>
          </a:effectLst>
        </p:spPr>
      </p:pic>
      <p:sp>
        <p:nvSpPr>
          <p:cNvPr id="2" name="TextBox 1">
            <a:extLst>
              <a:ext uri="{FF2B5EF4-FFF2-40B4-BE49-F238E27FC236}">
                <a16:creationId xmlns:a16="http://schemas.microsoft.com/office/drawing/2014/main" id="{9B67A95B-597B-CA31-BBA7-224AB4D6D325}"/>
              </a:ext>
            </a:extLst>
          </p:cNvPr>
          <p:cNvSpPr txBox="1"/>
          <p:nvPr/>
        </p:nvSpPr>
        <p:spPr>
          <a:xfrm>
            <a:off x="185886" y="227677"/>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Flood began on 2/17 (Genesis 7:11)</a:t>
            </a:r>
          </a:p>
        </p:txBody>
      </p:sp>
      <p:sp>
        <p:nvSpPr>
          <p:cNvPr id="7" name="TextBox 6">
            <a:extLst>
              <a:ext uri="{FF2B5EF4-FFF2-40B4-BE49-F238E27FC236}">
                <a16:creationId xmlns:a16="http://schemas.microsoft.com/office/drawing/2014/main" id="{06714A63-3215-73F4-3D34-8CEC986A4917}"/>
              </a:ext>
            </a:extLst>
          </p:cNvPr>
          <p:cNvSpPr txBox="1"/>
          <p:nvPr/>
        </p:nvSpPr>
        <p:spPr>
          <a:xfrm>
            <a:off x="185886" y="566231"/>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waters rose for 150 days (Genesis 7:24)</a:t>
            </a:r>
          </a:p>
        </p:txBody>
      </p:sp>
      <p:sp>
        <p:nvSpPr>
          <p:cNvPr id="9" name="TextBox 8">
            <a:extLst>
              <a:ext uri="{FF2B5EF4-FFF2-40B4-BE49-F238E27FC236}">
                <a16:creationId xmlns:a16="http://schemas.microsoft.com/office/drawing/2014/main" id="{6AF4DAA4-9801-2763-CD42-32DD666FF40A}"/>
              </a:ext>
            </a:extLst>
          </p:cNvPr>
          <p:cNvSpPr txBox="1"/>
          <p:nvPr/>
        </p:nvSpPr>
        <p:spPr>
          <a:xfrm>
            <a:off x="4398638" y="571993"/>
            <a:ext cx="5543550" cy="338554"/>
          </a:xfrm>
          <a:prstGeom prst="rect">
            <a:avLst/>
          </a:prstGeom>
          <a:noFill/>
        </p:spPr>
        <p:txBody>
          <a:bodyPr wrap="square">
            <a:spAutoFit/>
          </a:bodyPr>
          <a:lstStyle/>
          <a:p>
            <a:r>
              <a:rPr lang="en-US" sz="1600" b="1">
                <a:latin typeface="Aptos" panose="020B0004020202020204" pitchFamily="34" charset="0"/>
              </a:rPr>
              <a:t>, then started going down (Genesis 8:3)</a:t>
            </a:r>
            <a:endParaRPr lang="en-US" sz="1600"/>
          </a:p>
        </p:txBody>
      </p:sp>
    </p:spTree>
    <p:extLst>
      <p:ext uri="{BB962C8B-B14F-4D97-AF65-F5344CB8AC3E}">
        <p14:creationId xmlns:p14="http://schemas.microsoft.com/office/powerpoint/2010/main" val="54685902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784672" y="1511569"/>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981667"/>
            <a:ext cx="11083819" cy="4267200"/>
          </a:xfrm>
          <a:prstGeom prst="rect">
            <a:avLst/>
          </a:prstGeom>
          <a:effectLst>
            <a:softEdge rad="165100"/>
          </a:effectLst>
        </p:spPr>
      </p:pic>
      <p:sp>
        <p:nvSpPr>
          <p:cNvPr id="2" name="TextBox 1">
            <a:extLst>
              <a:ext uri="{FF2B5EF4-FFF2-40B4-BE49-F238E27FC236}">
                <a16:creationId xmlns:a16="http://schemas.microsoft.com/office/drawing/2014/main" id="{33DA11A1-8070-06A2-C71E-864F394019B8}"/>
              </a:ext>
            </a:extLst>
          </p:cNvPr>
          <p:cNvSpPr txBox="1"/>
          <p:nvPr/>
        </p:nvSpPr>
        <p:spPr>
          <a:xfrm>
            <a:off x="185886" y="910547"/>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ark rested on 7/17 (Genesis 8:4)</a:t>
            </a:r>
          </a:p>
        </p:txBody>
      </p:sp>
      <p:sp>
        <p:nvSpPr>
          <p:cNvPr id="3" name="TextBox 2">
            <a:extLst>
              <a:ext uri="{FF2B5EF4-FFF2-40B4-BE49-F238E27FC236}">
                <a16:creationId xmlns:a16="http://schemas.microsoft.com/office/drawing/2014/main" id="{0665DE1E-F520-2B01-F3C0-BAF598C4FE27}"/>
              </a:ext>
            </a:extLst>
          </p:cNvPr>
          <p:cNvSpPr txBox="1"/>
          <p:nvPr/>
        </p:nvSpPr>
        <p:spPr>
          <a:xfrm>
            <a:off x="185886" y="227677"/>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Flood began on 2/17 (Genesis 7:11)</a:t>
            </a:r>
          </a:p>
        </p:txBody>
      </p:sp>
      <p:sp>
        <p:nvSpPr>
          <p:cNvPr id="5" name="TextBox 4">
            <a:extLst>
              <a:ext uri="{FF2B5EF4-FFF2-40B4-BE49-F238E27FC236}">
                <a16:creationId xmlns:a16="http://schemas.microsoft.com/office/drawing/2014/main" id="{6447821C-796C-AC18-A4CB-4F3C57DBD83D}"/>
              </a:ext>
            </a:extLst>
          </p:cNvPr>
          <p:cNvSpPr txBox="1"/>
          <p:nvPr/>
        </p:nvSpPr>
        <p:spPr>
          <a:xfrm>
            <a:off x="185886" y="566231"/>
            <a:ext cx="8051334" cy="338554"/>
          </a:xfrm>
          <a:prstGeom prst="rect">
            <a:avLst/>
          </a:prstGeom>
          <a:noFill/>
        </p:spPr>
        <p:txBody>
          <a:bodyPr wrap="square" rtlCol="0">
            <a:spAutoFit/>
          </a:bodyPr>
          <a:lstStyle/>
          <a:p>
            <a:pPr marL="285750" indent="-285750">
              <a:buFont typeface="Wingdings" panose="05000000000000000000" pitchFamily="2" charset="2"/>
              <a:buChar char="§"/>
            </a:pPr>
            <a:r>
              <a:rPr lang="en-US" sz="1600" b="1">
                <a:latin typeface="Aptos" panose="020B0004020202020204" pitchFamily="34" charset="0"/>
              </a:rPr>
              <a:t>The waters rose for 150 days (Genesis 7:24)</a:t>
            </a:r>
          </a:p>
        </p:txBody>
      </p:sp>
      <p:sp>
        <p:nvSpPr>
          <p:cNvPr id="7" name="TextBox 6">
            <a:extLst>
              <a:ext uri="{FF2B5EF4-FFF2-40B4-BE49-F238E27FC236}">
                <a16:creationId xmlns:a16="http://schemas.microsoft.com/office/drawing/2014/main" id="{BA49536F-E6C3-C360-D2CF-03240E90FF86}"/>
              </a:ext>
            </a:extLst>
          </p:cNvPr>
          <p:cNvSpPr txBox="1"/>
          <p:nvPr/>
        </p:nvSpPr>
        <p:spPr>
          <a:xfrm>
            <a:off x="4398638" y="571993"/>
            <a:ext cx="5543550" cy="338554"/>
          </a:xfrm>
          <a:prstGeom prst="rect">
            <a:avLst/>
          </a:prstGeom>
          <a:noFill/>
        </p:spPr>
        <p:txBody>
          <a:bodyPr wrap="square">
            <a:spAutoFit/>
          </a:bodyPr>
          <a:lstStyle/>
          <a:p>
            <a:r>
              <a:rPr lang="en-US" sz="1600" b="1">
                <a:latin typeface="Aptos" panose="020B0004020202020204" pitchFamily="34" charset="0"/>
              </a:rPr>
              <a:t>, then started going down (Genesis 8:3)</a:t>
            </a:r>
            <a:endParaRPr lang="en-US" sz="1600"/>
          </a:p>
        </p:txBody>
      </p:sp>
    </p:spTree>
    <p:extLst>
      <p:ext uri="{BB962C8B-B14F-4D97-AF65-F5344CB8AC3E}">
        <p14:creationId xmlns:p14="http://schemas.microsoft.com/office/powerpoint/2010/main" val="3334088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6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673564" y="908121"/>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504950"/>
            <a:ext cx="11083819" cy="4267200"/>
          </a:xfrm>
          <a:prstGeom prst="rect">
            <a:avLst/>
          </a:prstGeom>
          <a:effectLst>
            <a:softEdge rad="165100"/>
          </a:effectLst>
        </p:spPr>
      </p:pic>
      <p:cxnSp>
        <p:nvCxnSpPr>
          <p:cNvPr id="3" name="Straight Connector 2">
            <a:extLst>
              <a:ext uri="{FF2B5EF4-FFF2-40B4-BE49-F238E27FC236}">
                <a16:creationId xmlns:a16="http://schemas.microsoft.com/office/drawing/2014/main" id="{97CD732A-7716-9237-4EF4-110B77736E7B}"/>
              </a:ext>
            </a:extLst>
          </p:cNvPr>
          <p:cNvCxnSpPr>
            <a:cxnSpLocks/>
          </p:cNvCxnSpPr>
          <p:nvPr/>
        </p:nvCxnSpPr>
        <p:spPr>
          <a:xfrm flipV="1">
            <a:off x="5667375" y="1678781"/>
            <a:ext cx="0" cy="4333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AA85259-4243-EA66-29F2-989301C982A6}"/>
              </a:ext>
            </a:extLst>
          </p:cNvPr>
          <p:cNvSpPr txBox="1"/>
          <p:nvPr/>
        </p:nvSpPr>
        <p:spPr>
          <a:xfrm>
            <a:off x="4280694" y="1755702"/>
            <a:ext cx="1368424" cy="276999"/>
          </a:xfrm>
          <a:prstGeom prst="rect">
            <a:avLst/>
          </a:prstGeom>
          <a:solidFill>
            <a:srgbClr val="FF0000"/>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Calibri"/>
                <a:ea typeface="+mn-ea"/>
                <a:cs typeface="+mn-cs"/>
              </a:rPr>
              <a:t>15 CUBITS (~21 ft) </a:t>
            </a:r>
          </a:p>
        </p:txBody>
      </p:sp>
    </p:spTree>
    <p:extLst>
      <p:ext uri="{BB962C8B-B14F-4D97-AF65-F5344CB8AC3E}">
        <p14:creationId xmlns:p14="http://schemas.microsoft.com/office/powerpoint/2010/main" val="1228770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5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57893-D452-CB88-3DA2-8016BF694018}"/>
              </a:ext>
            </a:extLst>
          </p:cNvPr>
          <p:cNvSpPr/>
          <p:nvPr/>
        </p:nvSpPr>
        <p:spPr>
          <a:xfrm>
            <a:off x="0" y="0"/>
            <a:ext cx="9144000" cy="51435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107CBEF-210F-F363-B9EB-FA2760468FFC}"/>
              </a:ext>
            </a:extLst>
          </p:cNvPr>
          <p:cNvPicPr>
            <a:picLocks noChangeAspect="1"/>
          </p:cNvPicPr>
          <p:nvPr/>
        </p:nvPicPr>
        <p:blipFill rotWithShape="1">
          <a:blip r:embed="rId2"/>
          <a:srcRect t="32200"/>
          <a:stretch/>
        </p:blipFill>
        <p:spPr>
          <a:xfrm>
            <a:off x="1" y="0"/>
            <a:ext cx="9143999" cy="5143500"/>
          </a:xfrm>
          <a:prstGeom prst="rect">
            <a:avLst/>
          </a:prstGeom>
        </p:spPr>
      </p:pic>
      <p:pic>
        <p:nvPicPr>
          <p:cNvPr id="10" name="Picture 9">
            <a:extLst>
              <a:ext uri="{FF2B5EF4-FFF2-40B4-BE49-F238E27FC236}">
                <a16:creationId xmlns:a16="http://schemas.microsoft.com/office/drawing/2014/main" id="{A749F5C6-42A3-0491-EE52-E1AF546F2A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9" b="89865" l="9868" r="93896">
                        <a14:foregroundMark x1="90844" y1="78041" x2="90844" y2="78041"/>
                        <a14:foregroundMark x1="93896" y1="82432" x2="93896" y2="82432"/>
                      </a14:backgroundRemoval>
                    </a14:imgEffect>
                  </a14:imgLayer>
                </a14:imgProps>
              </a:ext>
            </a:extLst>
          </a:blip>
          <a:stretch>
            <a:fillRect/>
          </a:stretch>
        </p:blipFill>
        <p:spPr>
          <a:xfrm>
            <a:off x="4784672" y="1511569"/>
            <a:ext cx="3122341" cy="940196"/>
          </a:xfrm>
          <a:prstGeom prst="rect">
            <a:avLst/>
          </a:prstGeom>
        </p:spPr>
      </p:pic>
      <p:pic>
        <p:nvPicPr>
          <p:cNvPr id="12" name="Picture 11" descr="A close-up of a body of water&#10;&#10;Description automatically generated">
            <a:extLst>
              <a:ext uri="{FF2B5EF4-FFF2-40B4-BE49-F238E27FC236}">
                <a16:creationId xmlns:a16="http://schemas.microsoft.com/office/drawing/2014/main" id="{CAC02875-6CE5-13EA-A970-A6C9CF498D11}"/>
              </a:ext>
            </a:extLst>
          </p:cNvPr>
          <p:cNvPicPr>
            <a:picLocks noChangeAspect="1"/>
          </p:cNvPicPr>
          <p:nvPr/>
        </p:nvPicPr>
        <p:blipFill rotWithShape="1">
          <a:blip r:embed="rId5">
            <a:alphaModFix amt="65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5943" b="5519"/>
          <a:stretch/>
        </p:blipFill>
        <p:spPr>
          <a:xfrm>
            <a:off x="-790575" y="1981667"/>
            <a:ext cx="11083819" cy="4267200"/>
          </a:xfrm>
          <a:prstGeom prst="rect">
            <a:avLst/>
          </a:prstGeom>
          <a:effectLst>
            <a:softEdge rad="165100"/>
          </a:effectLst>
        </p:spPr>
      </p:pic>
    </p:spTree>
    <p:extLst>
      <p:ext uri="{BB962C8B-B14F-4D97-AF65-F5344CB8AC3E}">
        <p14:creationId xmlns:p14="http://schemas.microsoft.com/office/powerpoint/2010/main" val="3593745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5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1" y="1232852"/>
            <a:ext cx="7162799" cy="3005455"/>
          </a:xfrm>
          <a:prstGeom prst="rect">
            <a:avLst/>
          </a:prstGeom>
          <a:noFill/>
        </p:spPr>
        <p:txBody>
          <a:bodyPr wrap="square">
            <a:noAutofit/>
          </a:bodyPr>
          <a:lstStyle/>
          <a:p>
            <a:pPr algn="l" rtl="0">
              <a:spcBef>
                <a:spcPts val="505"/>
              </a:spcBef>
              <a:spcAft>
                <a:spcPts val="575"/>
              </a:spcAft>
            </a:pPr>
            <a:r>
              <a:rPr lang="en-US">
                <a:solidFill>
                  <a:schemeClr val="bg1"/>
                </a:solidFill>
                <a:effectLst/>
                <a:latin typeface="Aptos" panose="020B0004020202020204" pitchFamily="34" charset="0"/>
              </a:rPr>
              <a:t>“And there was given me a reed like unto a rod: and the angel stood, saying, Rise, and measure the temple of GOD, and the altar, and them that worship therein. But the court which is without the temple leave out, and measure it not; for it is given unto the Gentiles: </a:t>
            </a:r>
            <a:r>
              <a:rPr lang="en-US" u="sng">
                <a:solidFill>
                  <a:schemeClr val="bg1"/>
                </a:solidFill>
                <a:effectLst/>
                <a:latin typeface="Aptos" panose="020B0004020202020204" pitchFamily="34" charset="0"/>
              </a:rPr>
              <a:t>and the holy city shall they tread under foot 42 months. And I will give power unto my two witnesses, and they shall prophesy 1260 days</a:t>
            </a:r>
            <a:r>
              <a:rPr lang="en-US">
                <a:solidFill>
                  <a:schemeClr val="bg1"/>
                </a:solidFill>
                <a:effectLst/>
                <a:latin typeface="Aptos" panose="020B0004020202020204" pitchFamily="34" charset="0"/>
              </a:rPr>
              <a:t>, clothed in sackcloth.” </a:t>
            </a:r>
          </a:p>
          <a:p>
            <a:pPr algn="r" rtl="0">
              <a:spcBef>
                <a:spcPts val="505"/>
              </a:spcBef>
              <a:spcAft>
                <a:spcPts val="575"/>
              </a:spcAft>
            </a:pPr>
            <a:r>
              <a:rPr lang="en-US" sz="1400" i="1">
                <a:solidFill>
                  <a:schemeClr val="bg1"/>
                </a:solidFill>
                <a:effectLst/>
                <a:latin typeface="Aptos" panose="020B0004020202020204" pitchFamily="34" charset="0"/>
              </a:rPr>
              <a:t>- Revelation 11:1-3</a:t>
            </a:r>
          </a:p>
        </p:txBody>
      </p:sp>
      <p:sp>
        <p:nvSpPr>
          <p:cNvPr id="2" name="TextBox 1">
            <a:extLst>
              <a:ext uri="{FF2B5EF4-FFF2-40B4-BE49-F238E27FC236}">
                <a16:creationId xmlns:a16="http://schemas.microsoft.com/office/drawing/2014/main" id="{EED97FEE-21AF-375C-3395-2D9EEA429CA8}"/>
              </a:ext>
            </a:extLst>
          </p:cNvPr>
          <p:cNvSpPr txBox="1"/>
          <p:nvPr/>
        </p:nvSpPr>
        <p:spPr>
          <a:xfrm>
            <a:off x="990601" y="485775"/>
            <a:ext cx="7162799" cy="3005455"/>
          </a:xfrm>
          <a:prstGeom prst="rect">
            <a:avLst/>
          </a:prstGeom>
          <a:noFill/>
        </p:spPr>
        <p:txBody>
          <a:bodyPr wrap="square">
            <a:noAutofit/>
          </a:bodyPr>
          <a:lstStyle/>
          <a:p>
            <a:pPr algn="ctr" rtl="0">
              <a:spcBef>
                <a:spcPts val="505"/>
              </a:spcBef>
              <a:spcAft>
                <a:spcPts val="575"/>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42 months is longer than 1260 days</a:t>
            </a:r>
          </a:p>
        </p:txBody>
      </p:sp>
    </p:spTree>
    <p:extLst>
      <p:ext uri="{BB962C8B-B14F-4D97-AF65-F5344CB8AC3E}">
        <p14:creationId xmlns:p14="http://schemas.microsoft.com/office/powerpoint/2010/main" val="1286392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FC065C1-45C6-CCC9-47AF-F4DC1FFA205B}"/>
              </a:ext>
            </a:extLst>
          </p:cNvPr>
          <p:cNvCxnSpPr>
            <a:cxnSpLocks/>
          </p:cNvCxnSpPr>
          <p:nvPr/>
        </p:nvCxnSpPr>
        <p:spPr>
          <a:xfrm>
            <a:off x="903630" y="271637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D37AE3C-00FF-E7C7-E1BC-59D4A9C106DF}"/>
              </a:ext>
            </a:extLst>
          </p:cNvPr>
          <p:cNvCxnSpPr>
            <a:cxnSpLocks/>
          </p:cNvCxnSpPr>
          <p:nvPr/>
        </p:nvCxnSpPr>
        <p:spPr>
          <a:xfrm>
            <a:off x="8221148" y="2716374"/>
            <a:ext cx="0" cy="62049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AB5894D-66B0-1D83-9339-CC7B80730B77}"/>
              </a:ext>
            </a:extLst>
          </p:cNvPr>
          <p:cNvCxnSpPr>
            <a:cxnSpLocks/>
          </p:cNvCxnSpPr>
          <p:nvPr/>
        </p:nvCxnSpPr>
        <p:spPr>
          <a:xfrm>
            <a:off x="914613" y="2984361"/>
            <a:ext cx="7314773" cy="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CE9C49F-239A-0ADC-FC71-F1CB91689ECF}"/>
              </a:ext>
            </a:extLst>
          </p:cNvPr>
          <p:cNvSpPr txBox="1"/>
          <p:nvPr/>
        </p:nvSpPr>
        <p:spPr>
          <a:xfrm>
            <a:off x="2883335" y="1915558"/>
            <a:ext cx="2703475" cy="707886"/>
          </a:xfrm>
          <a:prstGeom prst="rect">
            <a:avLst/>
          </a:prstGeom>
          <a:solidFill>
            <a:schemeClr val="accent2">
              <a:lumMod val="75000"/>
            </a:schemeClr>
          </a:solidFill>
          <a:effectLst>
            <a:outerShdw blurRad="63500" sx="102000" sy="102000" algn="ctr" rotWithShape="0">
              <a:prstClr val="black">
                <a:alpha val="40000"/>
              </a:prstClr>
            </a:outerShdw>
          </a:effectLst>
        </p:spPr>
        <p:txBody>
          <a:bodyPr wrap="square" rtlCol="0">
            <a:spAutoFit/>
          </a:bodyPr>
          <a:lstStyle/>
          <a:p>
            <a:pPr algn="ctr"/>
            <a:r>
              <a:rPr lang="en-US" sz="2000" b="1">
                <a:solidFill>
                  <a:schemeClr val="bg1"/>
                </a:solidFill>
              </a:rPr>
              <a:t>Two Witness Prophesy 1260 days</a:t>
            </a:r>
          </a:p>
        </p:txBody>
      </p:sp>
      <p:sp>
        <p:nvSpPr>
          <p:cNvPr id="41" name="TextBox 40">
            <a:extLst>
              <a:ext uri="{FF2B5EF4-FFF2-40B4-BE49-F238E27FC236}">
                <a16:creationId xmlns:a16="http://schemas.microsoft.com/office/drawing/2014/main" id="{0E239FDB-77C1-B8FA-0825-A047834B13A5}"/>
              </a:ext>
            </a:extLst>
          </p:cNvPr>
          <p:cNvSpPr txBox="1"/>
          <p:nvPr/>
        </p:nvSpPr>
        <p:spPr>
          <a:xfrm>
            <a:off x="7185281" y="1954328"/>
            <a:ext cx="475753" cy="553998"/>
          </a:xfrm>
          <a:prstGeom prst="rect">
            <a:avLst/>
          </a:prstGeom>
          <a:solidFill>
            <a:srgbClr val="1D9EFF"/>
          </a:solidFill>
          <a:effectLst>
            <a:outerShdw blurRad="63500" sx="102000" sy="102000" algn="ctr" rotWithShape="0">
              <a:prstClr val="black">
                <a:alpha val="40000"/>
              </a:prstClr>
            </a:outerShdw>
          </a:effectLst>
        </p:spPr>
        <p:txBody>
          <a:bodyPr wrap="square" rtlCol="0">
            <a:spAutoFit/>
          </a:bodyPr>
          <a:lstStyle/>
          <a:p>
            <a:pPr algn="ctr"/>
            <a:r>
              <a:rPr lang="en-US" sz="1000" b="1">
                <a:solidFill>
                  <a:schemeClr val="bg1"/>
                </a:solidFill>
              </a:rPr>
              <a:t>3.5 </a:t>
            </a:r>
          </a:p>
          <a:p>
            <a:pPr algn="ctr"/>
            <a:r>
              <a:rPr lang="en-US" sz="1000" b="1">
                <a:solidFill>
                  <a:schemeClr val="bg1"/>
                </a:solidFill>
              </a:rPr>
              <a:t>Day </a:t>
            </a:r>
          </a:p>
          <a:p>
            <a:pPr algn="ctr"/>
            <a:r>
              <a:rPr lang="en-US" sz="1000" b="1">
                <a:solidFill>
                  <a:schemeClr val="bg1"/>
                </a:solidFill>
              </a:rPr>
              <a:t>Party</a:t>
            </a:r>
          </a:p>
        </p:txBody>
      </p:sp>
      <p:sp>
        <p:nvSpPr>
          <p:cNvPr id="43" name="Left Brace 42">
            <a:extLst>
              <a:ext uri="{FF2B5EF4-FFF2-40B4-BE49-F238E27FC236}">
                <a16:creationId xmlns:a16="http://schemas.microsoft.com/office/drawing/2014/main" id="{220483C7-805C-D2EF-2E61-DDA2897A3555}"/>
              </a:ext>
            </a:extLst>
          </p:cNvPr>
          <p:cNvSpPr/>
          <p:nvPr/>
        </p:nvSpPr>
        <p:spPr>
          <a:xfrm rot="5400000">
            <a:off x="4181602" y="-535297"/>
            <a:ext cx="251033" cy="6671482"/>
          </a:xfrm>
          <a:prstGeom prst="leftBrace">
            <a:avLst>
              <a:gd name="adj1" fmla="val 65833"/>
              <a:gd name="adj2" fmla="val 50000"/>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Left Brace 44">
            <a:extLst>
              <a:ext uri="{FF2B5EF4-FFF2-40B4-BE49-F238E27FC236}">
                <a16:creationId xmlns:a16="http://schemas.microsoft.com/office/drawing/2014/main" id="{FB24B2C3-0920-3042-6C05-F1E2819FCD52}"/>
              </a:ext>
            </a:extLst>
          </p:cNvPr>
          <p:cNvSpPr/>
          <p:nvPr/>
        </p:nvSpPr>
        <p:spPr>
          <a:xfrm rot="5400000">
            <a:off x="7704181" y="2734777"/>
            <a:ext cx="178521" cy="203847"/>
          </a:xfrm>
          <a:prstGeom prst="leftBrace">
            <a:avLst>
              <a:gd name="adj1" fmla="val 65833"/>
              <a:gd name="adj2" fmla="val 50000"/>
            </a:avLst>
          </a:prstGeom>
          <a:ln w="38100">
            <a:solidFill>
              <a:srgbClr val="25A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9818A6F1-E3BD-C2E5-6B80-B79A7A0DF4D2}"/>
              </a:ext>
            </a:extLst>
          </p:cNvPr>
          <p:cNvSpPr txBox="1"/>
          <p:nvPr/>
        </p:nvSpPr>
        <p:spPr>
          <a:xfrm>
            <a:off x="6366370" y="3956740"/>
            <a:ext cx="2616993" cy="961708"/>
          </a:xfrm>
          <a:prstGeom prst="rect">
            <a:avLst/>
          </a:prstGeom>
          <a:noFill/>
        </p:spPr>
        <p:txBody>
          <a:bodyPr wrap="square">
            <a:noAutofit/>
          </a:bodyPr>
          <a:lstStyle/>
          <a:p>
            <a:pPr algn="ctr" rtl="0">
              <a:spcBef>
                <a:spcPts val="505"/>
              </a:spcBef>
              <a:spcAft>
                <a:spcPts val="575"/>
              </a:spcAft>
            </a:pPr>
            <a:r>
              <a:rPr lang="en-US" sz="2000">
                <a:solidFill>
                  <a:srgbClr val="FF0000"/>
                </a:solidFill>
                <a:effectLst/>
                <a:latin typeface="Aptos" panose="020B0004020202020204" pitchFamily="34" charset="0"/>
              </a:rPr>
              <a:t>“Peace and Safety!”</a:t>
            </a:r>
            <a:endParaRPr lang="en-US" sz="2000" i="1">
              <a:solidFill>
                <a:srgbClr val="FF0000"/>
              </a:solidFill>
              <a:effectLst/>
              <a:latin typeface="Aptos" panose="020B0004020202020204" pitchFamily="34" charset="0"/>
            </a:endParaRPr>
          </a:p>
        </p:txBody>
      </p:sp>
      <p:sp>
        <p:nvSpPr>
          <p:cNvPr id="5" name="TextBox 4">
            <a:extLst>
              <a:ext uri="{FF2B5EF4-FFF2-40B4-BE49-F238E27FC236}">
                <a16:creationId xmlns:a16="http://schemas.microsoft.com/office/drawing/2014/main" id="{DB5A3B64-14BE-E8BD-CAD9-8CF750296036}"/>
              </a:ext>
            </a:extLst>
          </p:cNvPr>
          <p:cNvSpPr txBox="1"/>
          <p:nvPr/>
        </p:nvSpPr>
        <p:spPr>
          <a:xfrm>
            <a:off x="2174789" y="4401584"/>
            <a:ext cx="6808574" cy="461665"/>
          </a:xfrm>
          <a:prstGeom prst="rect">
            <a:avLst/>
          </a:prstGeom>
          <a:solidFill>
            <a:srgbClr val="FF0000"/>
          </a:solidFill>
          <a:effectLst>
            <a:outerShdw blurRad="63500" sx="102000" sy="102000" algn="ctr" rotWithShape="0">
              <a:prstClr val="black">
                <a:alpha val="40000"/>
              </a:prstClr>
            </a:outerShdw>
          </a:effectLst>
        </p:spPr>
        <p:txBody>
          <a:bodyPr wrap="square">
            <a:spAutoFit/>
          </a:bodyPr>
          <a:lstStyle/>
          <a:p>
            <a:pPr algn="l" rtl="0">
              <a:spcBef>
                <a:spcPts val="505"/>
              </a:spcBef>
              <a:spcAft>
                <a:spcPts val="575"/>
              </a:spcAft>
            </a:pPr>
            <a:r>
              <a:rPr lang="en-US" sz="1200" i="1">
                <a:solidFill>
                  <a:schemeClr val="bg1"/>
                </a:solidFill>
                <a:effectLst/>
                <a:latin typeface="Aptos" panose="020B0004020202020204" pitchFamily="34" charset="0"/>
              </a:rPr>
              <a:t>“And they that dwell upon the earth shall rejoice over them, and make merry, and shall send gifts one to another; because these two prophets tormented them that dwelt on the earth.” Revelation 11</a:t>
            </a:r>
          </a:p>
        </p:txBody>
      </p:sp>
      <p:sp>
        <p:nvSpPr>
          <p:cNvPr id="7" name="TextBox 6">
            <a:extLst>
              <a:ext uri="{FF2B5EF4-FFF2-40B4-BE49-F238E27FC236}">
                <a16:creationId xmlns:a16="http://schemas.microsoft.com/office/drawing/2014/main" id="{0A90B580-05A7-F482-7562-67FF945D10B4}"/>
              </a:ext>
            </a:extLst>
          </p:cNvPr>
          <p:cNvSpPr txBox="1"/>
          <p:nvPr/>
        </p:nvSpPr>
        <p:spPr>
          <a:xfrm>
            <a:off x="7923793" y="1192520"/>
            <a:ext cx="1029367" cy="553998"/>
          </a:xfrm>
          <a:prstGeom prst="rect">
            <a:avLst/>
          </a:prstGeom>
          <a:solidFill>
            <a:srgbClr val="FF0000"/>
          </a:solidFill>
          <a:effectLst>
            <a:outerShdw blurRad="63500" sx="102000" sy="102000" algn="ctr" rotWithShape="0">
              <a:prstClr val="black">
                <a:alpha val="40000"/>
              </a:prstClr>
            </a:outerShdw>
          </a:effectLst>
        </p:spPr>
        <p:txBody>
          <a:bodyPr wrap="square" rtlCol="0">
            <a:spAutoFit/>
          </a:bodyPr>
          <a:lstStyle/>
          <a:p>
            <a:pPr algn="ctr"/>
            <a:r>
              <a:rPr lang="en-US" sz="1000" b="1">
                <a:solidFill>
                  <a:schemeClr val="bg1"/>
                </a:solidFill>
              </a:rPr>
              <a:t>Sudden Destruction for the Wicked</a:t>
            </a:r>
          </a:p>
        </p:txBody>
      </p:sp>
      <p:sp>
        <p:nvSpPr>
          <p:cNvPr id="12" name="Left Brace 11">
            <a:extLst>
              <a:ext uri="{FF2B5EF4-FFF2-40B4-BE49-F238E27FC236}">
                <a16:creationId xmlns:a16="http://schemas.microsoft.com/office/drawing/2014/main" id="{9FE57A35-6B75-5E4D-A415-29C943333B8F}"/>
              </a:ext>
            </a:extLst>
          </p:cNvPr>
          <p:cNvSpPr/>
          <p:nvPr/>
        </p:nvSpPr>
        <p:spPr>
          <a:xfrm rot="5400000">
            <a:off x="7948115" y="2725729"/>
            <a:ext cx="178521" cy="227165"/>
          </a:xfrm>
          <a:prstGeom prst="leftBrace">
            <a:avLst>
              <a:gd name="adj1" fmla="val 65833"/>
              <a:gd name="adj2" fmla="val 50000"/>
            </a:avLst>
          </a:prstGeom>
          <a:ln w="38100">
            <a:solidFill>
              <a:srgbClr val="00CC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1F2BA0F-FAB9-C742-DBFD-1D885FE9B5AD}"/>
              </a:ext>
            </a:extLst>
          </p:cNvPr>
          <p:cNvCxnSpPr>
            <a:cxnSpLocks/>
            <a:endCxn id="45" idx="1"/>
          </p:cNvCxnSpPr>
          <p:nvPr/>
        </p:nvCxnSpPr>
        <p:spPr>
          <a:xfrm>
            <a:off x="7651099" y="2459085"/>
            <a:ext cx="142342" cy="288355"/>
          </a:xfrm>
          <a:prstGeom prst="line">
            <a:avLst/>
          </a:prstGeom>
          <a:ln w="19050">
            <a:solidFill>
              <a:srgbClr val="25A7FF"/>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8D612C4-0896-62D1-8356-942C32BA30D5}"/>
              </a:ext>
            </a:extLst>
          </p:cNvPr>
          <p:cNvSpPr txBox="1"/>
          <p:nvPr/>
        </p:nvSpPr>
        <p:spPr>
          <a:xfrm>
            <a:off x="7770552" y="1999197"/>
            <a:ext cx="475753" cy="553998"/>
          </a:xfrm>
          <a:prstGeom prst="rect">
            <a:avLst/>
          </a:prstGeom>
          <a:solidFill>
            <a:srgbClr val="00CC66"/>
          </a:solidFill>
          <a:effectLst>
            <a:outerShdw blurRad="63500" sx="102000" sy="102000" algn="ctr" rotWithShape="0">
              <a:prstClr val="black">
                <a:alpha val="40000"/>
              </a:prstClr>
            </a:outerShdw>
          </a:effectLst>
        </p:spPr>
        <p:txBody>
          <a:bodyPr wrap="square" rtlCol="0">
            <a:spAutoFit/>
          </a:bodyPr>
          <a:lstStyle/>
          <a:p>
            <a:pPr algn="ctr"/>
            <a:r>
              <a:rPr lang="en-US" sz="1000" b="1">
                <a:solidFill>
                  <a:schemeClr val="bg1"/>
                </a:solidFill>
              </a:rPr>
              <a:t>10.5Days Left</a:t>
            </a:r>
          </a:p>
        </p:txBody>
      </p:sp>
      <p:cxnSp>
        <p:nvCxnSpPr>
          <p:cNvPr id="20" name="Straight Connector 19">
            <a:extLst>
              <a:ext uri="{FF2B5EF4-FFF2-40B4-BE49-F238E27FC236}">
                <a16:creationId xmlns:a16="http://schemas.microsoft.com/office/drawing/2014/main" id="{F323548D-A3D6-002E-759E-69BCB8EA2082}"/>
              </a:ext>
            </a:extLst>
          </p:cNvPr>
          <p:cNvCxnSpPr>
            <a:cxnSpLocks/>
            <a:stCxn id="19" idx="2"/>
            <a:endCxn id="12" idx="1"/>
          </p:cNvCxnSpPr>
          <p:nvPr/>
        </p:nvCxnSpPr>
        <p:spPr>
          <a:xfrm>
            <a:off x="8008429" y="2553195"/>
            <a:ext cx="28946" cy="196856"/>
          </a:xfrm>
          <a:prstGeom prst="line">
            <a:avLst/>
          </a:prstGeom>
          <a:ln w="19050">
            <a:solidFill>
              <a:srgbClr val="00CC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AA2892-24F5-4C13-FA2C-6D20E9C4AEAF}"/>
              </a:ext>
            </a:extLst>
          </p:cNvPr>
          <p:cNvCxnSpPr>
            <a:cxnSpLocks/>
          </p:cNvCxnSpPr>
          <p:nvPr/>
        </p:nvCxnSpPr>
        <p:spPr>
          <a:xfrm>
            <a:off x="8153400" y="2503536"/>
            <a:ext cx="0" cy="42242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52790D-C51F-C88B-3512-071DC457BADA}"/>
              </a:ext>
            </a:extLst>
          </p:cNvPr>
          <p:cNvCxnSpPr>
            <a:cxnSpLocks/>
            <a:stCxn id="7" idx="2"/>
          </p:cNvCxnSpPr>
          <p:nvPr/>
        </p:nvCxnSpPr>
        <p:spPr>
          <a:xfrm flipH="1">
            <a:off x="8150961" y="1746518"/>
            <a:ext cx="287516" cy="77012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902819D-2478-C692-9012-38BC2B052F6B}"/>
              </a:ext>
            </a:extLst>
          </p:cNvPr>
          <p:cNvSpPr txBox="1"/>
          <p:nvPr/>
        </p:nvSpPr>
        <p:spPr>
          <a:xfrm>
            <a:off x="990601" y="485775"/>
            <a:ext cx="7162799" cy="706745"/>
          </a:xfrm>
          <a:prstGeom prst="rect">
            <a:avLst/>
          </a:prstGeom>
          <a:noFill/>
        </p:spPr>
        <p:txBody>
          <a:bodyPr wrap="square">
            <a:noAutofit/>
          </a:bodyPr>
          <a:lstStyle/>
          <a:p>
            <a:pPr algn="ctr" rtl="0">
              <a:spcBef>
                <a:spcPts val="505"/>
              </a:spcBef>
              <a:spcAft>
                <a:spcPts val="575"/>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42 months is longer than 1260 days</a:t>
            </a:r>
          </a:p>
        </p:txBody>
      </p:sp>
      <p:sp>
        <p:nvSpPr>
          <p:cNvPr id="26" name="TextBox 25">
            <a:extLst>
              <a:ext uri="{FF2B5EF4-FFF2-40B4-BE49-F238E27FC236}">
                <a16:creationId xmlns:a16="http://schemas.microsoft.com/office/drawing/2014/main" id="{E96B5543-6E74-C3EA-FC26-2DEDFBBBB143}"/>
              </a:ext>
            </a:extLst>
          </p:cNvPr>
          <p:cNvSpPr txBox="1"/>
          <p:nvPr/>
        </p:nvSpPr>
        <p:spPr>
          <a:xfrm>
            <a:off x="903630" y="2998311"/>
            <a:ext cx="7306533" cy="338554"/>
          </a:xfrm>
          <a:prstGeom prst="rect">
            <a:avLst/>
          </a:prstGeom>
          <a:solidFill>
            <a:schemeClr val="bg1"/>
          </a:solidFill>
        </p:spPr>
        <p:txBody>
          <a:bodyPr wrap="square" rtlCol="0">
            <a:spAutoFit/>
          </a:bodyPr>
          <a:lstStyle/>
          <a:p>
            <a:pPr algn="ctr"/>
            <a:r>
              <a:rPr lang="en-US" sz="1600" b="1">
                <a:latin typeface="Aptos" panose="020B0004020202020204" pitchFamily="34" charset="0"/>
              </a:rPr>
              <a:t>1274 days</a:t>
            </a:r>
          </a:p>
        </p:txBody>
      </p:sp>
      <p:cxnSp>
        <p:nvCxnSpPr>
          <p:cNvPr id="2" name="Straight Arrow Connector 1">
            <a:extLst>
              <a:ext uri="{FF2B5EF4-FFF2-40B4-BE49-F238E27FC236}">
                <a16:creationId xmlns:a16="http://schemas.microsoft.com/office/drawing/2014/main" id="{DD61624D-2AEE-7EAB-DF9D-2851A7FC98EF}"/>
              </a:ext>
            </a:extLst>
          </p:cNvPr>
          <p:cNvCxnSpPr>
            <a:cxnSpLocks/>
          </p:cNvCxnSpPr>
          <p:nvPr/>
        </p:nvCxnSpPr>
        <p:spPr>
          <a:xfrm flipV="1">
            <a:off x="7790664" y="2925961"/>
            <a:ext cx="0" cy="10307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8448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g">
            <a:extLst>
              <a:ext uri="{FF2B5EF4-FFF2-40B4-BE49-F238E27FC236}">
                <a16:creationId xmlns:a16="http://schemas.microsoft.com/office/drawing/2014/main" id="{94BDA1D6-27F0-DD1A-A9D1-65DE29033332}"/>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f">
            <a:extLst>
              <a:ext uri="{FF2B5EF4-FFF2-40B4-BE49-F238E27FC236}">
                <a16:creationId xmlns:a16="http://schemas.microsoft.com/office/drawing/2014/main" id="{BA17288F-2561-AC37-8119-208D0FBBA7D5}"/>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0D92C3E-0E86-4E95-5094-B11E3EED85AE}"/>
              </a:ext>
            </a:extLst>
          </p:cNvPr>
          <p:cNvSpPr/>
          <p:nvPr/>
        </p:nvSpPr>
        <p:spPr>
          <a:xfrm>
            <a:off x="1174957" y="228089"/>
            <a:ext cx="7170420"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2300 days in father’s 364 day year calendar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
        <p:nvSpPr>
          <p:cNvPr id="4" name="!!Rectangle e">
            <a:extLst>
              <a:ext uri="{FF2B5EF4-FFF2-40B4-BE49-F238E27FC236}">
                <a16:creationId xmlns:a16="http://schemas.microsoft.com/office/drawing/2014/main" id="{77CBDF03-475E-8FF6-5FDD-B220CEAFA4B3}"/>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
            <a:extLst>
              <a:ext uri="{FF2B5EF4-FFF2-40B4-BE49-F238E27FC236}">
                <a16:creationId xmlns:a16="http://schemas.microsoft.com/office/drawing/2014/main" id="{E6BD0D67-174C-3D6D-A4FA-333BD569A7CF}"/>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c">
            <a:extLst>
              <a:ext uri="{FF2B5EF4-FFF2-40B4-BE49-F238E27FC236}">
                <a16:creationId xmlns:a16="http://schemas.microsoft.com/office/drawing/2014/main" id="{C6D1CE76-6629-00FF-AC0D-F3DFBC3E2779}"/>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
            <a:extLst>
              <a:ext uri="{FF2B5EF4-FFF2-40B4-BE49-F238E27FC236}">
                <a16:creationId xmlns:a16="http://schemas.microsoft.com/office/drawing/2014/main" id="{DC5BE459-EFB5-5591-C2A1-71A03606873C}"/>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a">
            <a:extLst>
              <a:ext uri="{FF2B5EF4-FFF2-40B4-BE49-F238E27FC236}">
                <a16:creationId xmlns:a16="http://schemas.microsoft.com/office/drawing/2014/main" id="{4343DE2B-0854-969D-37C9-B19DF01913F0}"/>
              </a:ext>
            </a:extLst>
          </p:cNvPr>
          <p:cNvSpPr/>
          <p:nvPr/>
        </p:nvSpPr>
        <p:spPr>
          <a:xfrm>
            <a:off x="3298682" y="1760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E4FB6D2-C7E6-0CF6-394D-B2014C6EFBA8}"/>
              </a:ext>
            </a:extLst>
          </p:cNvPr>
          <p:cNvSpPr txBox="1"/>
          <p:nvPr/>
        </p:nvSpPr>
        <p:spPr>
          <a:xfrm>
            <a:off x="2203522" y="2629584"/>
            <a:ext cx="4575174" cy="646331"/>
          </a:xfrm>
          <a:prstGeom prst="rect">
            <a:avLst/>
          </a:prstGeom>
          <a:noFill/>
        </p:spPr>
        <p:txBody>
          <a:bodyPr wrap="square">
            <a:sp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2300 days </a:t>
            </a:r>
            <a:endParaRPr lang="en-US" sz="3600"/>
          </a:p>
        </p:txBody>
      </p:sp>
    </p:spTree>
    <p:extLst>
      <p:ext uri="{BB962C8B-B14F-4D97-AF65-F5344CB8AC3E}">
        <p14:creationId xmlns:p14="http://schemas.microsoft.com/office/powerpoint/2010/main" val="2436508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g">
            <a:extLst>
              <a:ext uri="{FF2B5EF4-FFF2-40B4-BE49-F238E27FC236}">
                <a16:creationId xmlns:a16="http://schemas.microsoft.com/office/drawing/2014/main" id="{DFE05581-F1AE-57A1-ADC4-8B7CCDB00A09}"/>
              </a:ext>
            </a:extLst>
          </p:cNvPr>
          <p:cNvSpPr/>
          <p:nvPr/>
        </p:nvSpPr>
        <p:spPr>
          <a:xfrm>
            <a:off x="1996734" y="4196776"/>
            <a:ext cx="3188515"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f">
            <a:extLst>
              <a:ext uri="{FF2B5EF4-FFF2-40B4-BE49-F238E27FC236}">
                <a16:creationId xmlns:a16="http://schemas.microsoft.com/office/drawing/2014/main" id="{D029BBDD-23B0-A636-36E1-49A8BDA99E62}"/>
              </a:ext>
            </a:extLst>
          </p:cNvPr>
          <p:cNvSpPr/>
          <p:nvPr/>
        </p:nvSpPr>
        <p:spPr>
          <a:xfrm>
            <a:off x="1984376" y="2184889"/>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e">
            <a:extLst>
              <a:ext uri="{FF2B5EF4-FFF2-40B4-BE49-F238E27FC236}">
                <a16:creationId xmlns:a16="http://schemas.microsoft.com/office/drawing/2014/main" id="{1FBBFFD0-8707-B49F-931D-F032AFD911DA}"/>
              </a:ext>
            </a:extLst>
          </p:cNvPr>
          <p:cNvSpPr/>
          <p:nvPr/>
        </p:nvSpPr>
        <p:spPr>
          <a:xfrm>
            <a:off x="1980257" y="2676581"/>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d">
            <a:extLst>
              <a:ext uri="{FF2B5EF4-FFF2-40B4-BE49-F238E27FC236}">
                <a16:creationId xmlns:a16="http://schemas.microsoft.com/office/drawing/2014/main" id="{B6DC15C2-A3AB-36DE-E0F4-3FCAAD76945B}"/>
              </a:ext>
            </a:extLst>
          </p:cNvPr>
          <p:cNvSpPr/>
          <p:nvPr/>
        </p:nvSpPr>
        <p:spPr>
          <a:xfrm>
            <a:off x="1988495" y="3193674"/>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c">
            <a:extLst>
              <a:ext uri="{FF2B5EF4-FFF2-40B4-BE49-F238E27FC236}">
                <a16:creationId xmlns:a16="http://schemas.microsoft.com/office/drawing/2014/main" id="{1C79F537-2BB8-68D1-990F-CED52AE62AD4}"/>
              </a:ext>
            </a:extLst>
          </p:cNvPr>
          <p:cNvSpPr/>
          <p:nvPr/>
        </p:nvSpPr>
        <p:spPr>
          <a:xfrm>
            <a:off x="1996734" y="3695551"/>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
            <a:extLst>
              <a:ext uri="{FF2B5EF4-FFF2-40B4-BE49-F238E27FC236}">
                <a16:creationId xmlns:a16="http://schemas.microsoft.com/office/drawing/2014/main" id="{01A082BF-C668-E130-04E2-F342B1F932A1}"/>
              </a:ext>
            </a:extLst>
          </p:cNvPr>
          <p:cNvSpPr/>
          <p:nvPr/>
        </p:nvSpPr>
        <p:spPr>
          <a:xfrm>
            <a:off x="1980257" y="1661637"/>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a">
            <a:extLst>
              <a:ext uri="{FF2B5EF4-FFF2-40B4-BE49-F238E27FC236}">
                <a16:creationId xmlns:a16="http://schemas.microsoft.com/office/drawing/2014/main" id="{BA17288F-2561-AC37-8119-208D0FBBA7D5}"/>
              </a:ext>
            </a:extLst>
          </p:cNvPr>
          <p:cNvSpPr/>
          <p:nvPr/>
        </p:nvSpPr>
        <p:spPr>
          <a:xfrm>
            <a:off x="3132262" y="1163119"/>
            <a:ext cx="5490011"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6EC873B-5003-5C5D-C034-B258629A9DD3}"/>
              </a:ext>
            </a:extLst>
          </p:cNvPr>
          <p:cNvGrpSpPr/>
          <p:nvPr/>
        </p:nvGrpSpPr>
        <p:grpSpPr>
          <a:xfrm>
            <a:off x="1980258" y="1155733"/>
            <a:ext cx="6658491" cy="335745"/>
            <a:chOff x="1570895" y="2716374"/>
            <a:chExt cx="6658491" cy="335745"/>
          </a:xfrm>
        </p:grpSpPr>
        <p:cxnSp>
          <p:nvCxnSpPr>
            <p:cNvPr id="2" name="Straight Connector 1">
              <a:extLst>
                <a:ext uri="{FF2B5EF4-FFF2-40B4-BE49-F238E27FC236}">
                  <a16:creationId xmlns:a16="http://schemas.microsoft.com/office/drawing/2014/main" id="{6B31E7F3-B295-F3CC-C8E3-0E83E50B6F4B}"/>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B6F151C-B17A-C4EC-9588-31E7D0C89E28}"/>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8D98248-8880-F6A1-E38E-884624BD7437}"/>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BBC6FC24-2237-5F4E-44BE-952F16A6B8B8}"/>
              </a:ext>
            </a:extLst>
          </p:cNvPr>
          <p:cNvSpPr txBox="1"/>
          <p:nvPr/>
        </p:nvSpPr>
        <p:spPr>
          <a:xfrm>
            <a:off x="1" y="4151411"/>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7</a:t>
            </a:r>
          </a:p>
        </p:txBody>
      </p:sp>
      <p:grpSp>
        <p:nvGrpSpPr>
          <p:cNvPr id="34" name="Group 33">
            <a:extLst>
              <a:ext uri="{FF2B5EF4-FFF2-40B4-BE49-F238E27FC236}">
                <a16:creationId xmlns:a16="http://schemas.microsoft.com/office/drawing/2014/main" id="{6EDA2079-820B-0C44-7AB4-33036C35C78B}"/>
              </a:ext>
            </a:extLst>
          </p:cNvPr>
          <p:cNvGrpSpPr/>
          <p:nvPr/>
        </p:nvGrpSpPr>
        <p:grpSpPr>
          <a:xfrm>
            <a:off x="1980258" y="2674408"/>
            <a:ext cx="6658491" cy="335745"/>
            <a:chOff x="1570895" y="2716374"/>
            <a:chExt cx="6658491" cy="335745"/>
          </a:xfrm>
        </p:grpSpPr>
        <p:cxnSp>
          <p:nvCxnSpPr>
            <p:cNvPr id="35" name="Straight Connector 34">
              <a:extLst>
                <a:ext uri="{FF2B5EF4-FFF2-40B4-BE49-F238E27FC236}">
                  <a16:creationId xmlns:a16="http://schemas.microsoft.com/office/drawing/2014/main" id="{5B3E36EF-9CB4-A071-2867-3F1EF878DE65}"/>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1A096C3-704D-BFDA-077D-17B3DDC7CE68}"/>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B53DEC1-8CDB-1559-5B34-BBDEBB0F7946}"/>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F583DCFF-6C35-C458-499A-BA95F43E8E13}"/>
              </a:ext>
            </a:extLst>
          </p:cNvPr>
          <p:cNvGrpSpPr/>
          <p:nvPr/>
        </p:nvGrpSpPr>
        <p:grpSpPr>
          <a:xfrm>
            <a:off x="1980258" y="3180633"/>
            <a:ext cx="6658491" cy="335745"/>
            <a:chOff x="1570895" y="2716374"/>
            <a:chExt cx="6658491" cy="335745"/>
          </a:xfrm>
        </p:grpSpPr>
        <p:cxnSp>
          <p:nvCxnSpPr>
            <p:cNvPr id="39" name="Straight Connector 38">
              <a:extLst>
                <a:ext uri="{FF2B5EF4-FFF2-40B4-BE49-F238E27FC236}">
                  <a16:creationId xmlns:a16="http://schemas.microsoft.com/office/drawing/2014/main" id="{067C98FD-C993-5EBA-8C3F-AFD86C531A5B}"/>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2F47E7B-FEF7-1342-045A-48B4720BDB11}"/>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C808C4A-3B44-BE1A-3DE3-27D6283D2678}"/>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8671C2C2-4369-56F3-0028-309FA7EC6F3A}"/>
              </a:ext>
            </a:extLst>
          </p:cNvPr>
          <p:cNvGrpSpPr/>
          <p:nvPr/>
        </p:nvGrpSpPr>
        <p:grpSpPr>
          <a:xfrm>
            <a:off x="1980258" y="1661958"/>
            <a:ext cx="6658491" cy="335745"/>
            <a:chOff x="1570895" y="2716374"/>
            <a:chExt cx="6658491" cy="335745"/>
          </a:xfrm>
        </p:grpSpPr>
        <p:cxnSp>
          <p:nvCxnSpPr>
            <p:cNvPr id="43" name="Straight Connector 42">
              <a:extLst>
                <a:ext uri="{FF2B5EF4-FFF2-40B4-BE49-F238E27FC236}">
                  <a16:creationId xmlns:a16="http://schemas.microsoft.com/office/drawing/2014/main" id="{7EC96A75-05ED-32E5-D5C1-2744FB1AAB86}"/>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31A059E-1524-10FC-A3EA-3799CD11AE15}"/>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2ED50A6-BF09-37D5-36DC-972FA862D8BA}"/>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119DBA5B-7C34-33E3-2BC1-64CD7147E324}"/>
              </a:ext>
            </a:extLst>
          </p:cNvPr>
          <p:cNvGrpSpPr/>
          <p:nvPr/>
        </p:nvGrpSpPr>
        <p:grpSpPr>
          <a:xfrm>
            <a:off x="1980258" y="2168183"/>
            <a:ext cx="6658491" cy="335745"/>
            <a:chOff x="1570895" y="2716374"/>
            <a:chExt cx="6658491" cy="335745"/>
          </a:xfrm>
        </p:grpSpPr>
        <p:cxnSp>
          <p:nvCxnSpPr>
            <p:cNvPr id="47" name="Straight Connector 46">
              <a:extLst>
                <a:ext uri="{FF2B5EF4-FFF2-40B4-BE49-F238E27FC236}">
                  <a16:creationId xmlns:a16="http://schemas.microsoft.com/office/drawing/2014/main" id="{DA3AB059-B801-1AE0-C40E-43059D09F914}"/>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BBDC9A8-8C7A-378F-4A8A-50E2E07F6ED7}"/>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35350AC-1F05-3C81-7361-A62566F56E30}"/>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1ACF09D-01D0-E5B9-DFCF-55D79993F568}"/>
              </a:ext>
            </a:extLst>
          </p:cNvPr>
          <p:cNvGrpSpPr/>
          <p:nvPr/>
        </p:nvGrpSpPr>
        <p:grpSpPr>
          <a:xfrm>
            <a:off x="1980258" y="3686858"/>
            <a:ext cx="6658491" cy="335745"/>
            <a:chOff x="1570895" y="2716374"/>
            <a:chExt cx="6658491" cy="335745"/>
          </a:xfrm>
        </p:grpSpPr>
        <p:cxnSp>
          <p:nvCxnSpPr>
            <p:cNvPr id="51" name="Straight Connector 50">
              <a:extLst>
                <a:ext uri="{FF2B5EF4-FFF2-40B4-BE49-F238E27FC236}">
                  <a16:creationId xmlns:a16="http://schemas.microsoft.com/office/drawing/2014/main" id="{CE885740-4779-F1FA-7F53-47A436C1518F}"/>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8B1AB81-DFD9-D6B9-6C4E-2189BEDCEFD3}"/>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A8E2A21-BEB7-A26F-7F46-E0D1D2B3C881}"/>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8CB19928-B7C3-5627-AAB7-DCE713514321}"/>
              </a:ext>
            </a:extLst>
          </p:cNvPr>
          <p:cNvGrpSpPr/>
          <p:nvPr/>
        </p:nvGrpSpPr>
        <p:grpSpPr>
          <a:xfrm>
            <a:off x="1980258" y="4193082"/>
            <a:ext cx="6658491" cy="335745"/>
            <a:chOff x="1570895" y="2716374"/>
            <a:chExt cx="6658491" cy="335745"/>
          </a:xfrm>
        </p:grpSpPr>
        <p:cxnSp>
          <p:nvCxnSpPr>
            <p:cNvPr id="55" name="Straight Connector 54">
              <a:extLst>
                <a:ext uri="{FF2B5EF4-FFF2-40B4-BE49-F238E27FC236}">
                  <a16:creationId xmlns:a16="http://schemas.microsoft.com/office/drawing/2014/main" id="{23B49286-CE1E-4378-A243-72D8134265FD}"/>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005BA5E-E5B9-F0C8-FEA2-72490767B1E3}"/>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5CB2405-940E-DC52-AA9C-121DB2474D67}"/>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877AE4EE-DC70-3E7A-6845-44173034194F}"/>
              </a:ext>
            </a:extLst>
          </p:cNvPr>
          <p:cNvSpPr txBox="1"/>
          <p:nvPr/>
        </p:nvSpPr>
        <p:spPr>
          <a:xfrm>
            <a:off x="1" y="3649045"/>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6</a:t>
            </a:r>
          </a:p>
        </p:txBody>
      </p:sp>
      <p:sp>
        <p:nvSpPr>
          <p:cNvPr id="7" name="TextBox 6">
            <a:extLst>
              <a:ext uri="{FF2B5EF4-FFF2-40B4-BE49-F238E27FC236}">
                <a16:creationId xmlns:a16="http://schemas.microsoft.com/office/drawing/2014/main" id="{659EE89E-7467-869E-A61C-C3D88CCDB79B}"/>
              </a:ext>
            </a:extLst>
          </p:cNvPr>
          <p:cNvSpPr txBox="1"/>
          <p:nvPr/>
        </p:nvSpPr>
        <p:spPr>
          <a:xfrm>
            <a:off x="0" y="1115926"/>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1</a:t>
            </a:r>
          </a:p>
        </p:txBody>
      </p:sp>
      <p:sp>
        <p:nvSpPr>
          <p:cNvPr id="9" name="TextBox 8">
            <a:extLst>
              <a:ext uri="{FF2B5EF4-FFF2-40B4-BE49-F238E27FC236}">
                <a16:creationId xmlns:a16="http://schemas.microsoft.com/office/drawing/2014/main" id="{CB24E1CA-4D45-8675-66E1-2B9325DC89F0}"/>
              </a:ext>
            </a:extLst>
          </p:cNvPr>
          <p:cNvSpPr txBox="1"/>
          <p:nvPr/>
        </p:nvSpPr>
        <p:spPr>
          <a:xfrm>
            <a:off x="0" y="1634106"/>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2</a:t>
            </a:r>
          </a:p>
        </p:txBody>
      </p:sp>
      <p:sp>
        <p:nvSpPr>
          <p:cNvPr id="10" name="TextBox 9">
            <a:extLst>
              <a:ext uri="{FF2B5EF4-FFF2-40B4-BE49-F238E27FC236}">
                <a16:creationId xmlns:a16="http://schemas.microsoft.com/office/drawing/2014/main" id="{0825CDBE-7222-D88A-9AFC-8169B6B2D5C1}"/>
              </a:ext>
            </a:extLst>
          </p:cNvPr>
          <p:cNvSpPr txBox="1"/>
          <p:nvPr/>
        </p:nvSpPr>
        <p:spPr>
          <a:xfrm>
            <a:off x="0" y="2138850"/>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3</a:t>
            </a:r>
          </a:p>
        </p:txBody>
      </p:sp>
      <p:sp>
        <p:nvSpPr>
          <p:cNvPr id="11" name="TextBox 10">
            <a:extLst>
              <a:ext uri="{FF2B5EF4-FFF2-40B4-BE49-F238E27FC236}">
                <a16:creationId xmlns:a16="http://schemas.microsoft.com/office/drawing/2014/main" id="{10E14158-DCE3-2BA6-452C-D0EFCE52136D}"/>
              </a:ext>
            </a:extLst>
          </p:cNvPr>
          <p:cNvSpPr txBox="1"/>
          <p:nvPr/>
        </p:nvSpPr>
        <p:spPr>
          <a:xfrm>
            <a:off x="0" y="2623459"/>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4</a:t>
            </a:r>
          </a:p>
        </p:txBody>
      </p:sp>
      <p:sp>
        <p:nvSpPr>
          <p:cNvPr id="12" name="TextBox 11">
            <a:extLst>
              <a:ext uri="{FF2B5EF4-FFF2-40B4-BE49-F238E27FC236}">
                <a16:creationId xmlns:a16="http://schemas.microsoft.com/office/drawing/2014/main" id="{0C6E6C9A-B6CE-DD7E-558A-12ABB4FA2DB4}"/>
              </a:ext>
            </a:extLst>
          </p:cNvPr>
          <p:cNvSpPr txBox="1"/>
          <p:nvPr/>
        </p:nvSpPr>
        <p:spPr>
          <a:xfrm>
            <a:off x="0" y="3139817"/>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5</a:t>
            </a:r>
          </a:p>
        </p:txBody>
      </p:sp>
      <p:grpSp>
        <p:nvGrpSpPr>
          <p:cNvPr id="14" name="Group 13">
            <a:extLst>
              <a:ext uri="{FF2B5EF4-FFF2-40B4-BE49-F238E27FC236}">
                <a16:creationId xmlns:a16="http://schemas.microsoft.com/office/drawing/2014/main" id="{4303D592-FB98-94A7-9042-616B7BE07C88}"/>
              </a:ext>
            </a:extLst>
          </p:cNvPr>
          <p:cNvGrpSpPr/>
          <p:nvPr/>
        </p:nvGrpSpPr>
        <p:grpSpPr>
          <a:xfrm>
            <a:off x="2554586" y="1083592"/>
            <a:ext cx="1155355" cy="452652"/>
            <a:chOff x="1154372" y="2578848"/>
            <a:chExt cx="1155355" cy="452652"/>
          </a:xfrm>
        </p:grpSpPr>
        <p:sp>
          <p:nvSpPr>
            <p:cNvPr id="15" name="Diamond 14">
              <a:extLst>
                <a:ext uri="{FF2B5EF4-FFF2-40B4-BE49-F238E27FC236}">
                  <a16:creationId xmlns:a16="http://schemas.microsoft.com/office/drawing/2014/main" id="{2F5DB147-2C9F-28C0-E58C-6DBC55188A40}"/>
                </a:ext>
              </a:extLst>
            </p:cNvPr>
            <p:cNvSpPr/>
            <p:nvPr/>
          </p:nvSpPr>
          <p:spPr>
            <a:xfrm>
              <a:off x="1513005" y="2578848"/>
              <a:ext cx="438090" cy="452652"/>
            </a:xfrm>
            <a:prstGeom prst="diamond">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BF8C9A9-E79F-145C-55F4-EFF8B2F51C39}"/>
                </a:ext>
              </a:extLst>
            </p:cNvPr>
            <p:cNvSpPr txBox="1"/>
            <p:nvPr/>
          </p:nvSpPr>
          <p:spPr>
            <a:xfrm>
              <a:off x="1154372" y="2610726"/>
              <a:ext cx="1155355" cy="246221"/>
            </a:xfrm>
            <a:prstGeom prst="rect">
              <a:avLst/>
            </a:prstGeom>
            <a:noFill/>
          </p:spPr>
          <p:txBody>
            <a:bodyPr wrap="square" rtlCol="0">
              <a:spAutoFit/>
            </a:bodyPr>
            <a:lstStyle/>
            <a:p>
              <a:pPr algn="ctr"/>
              <a:r>
                <a:rPr lang="en-US" sz="1000" b="1">
                  <a:solidFill>
                    <a:schemeClr val="bg1"/>
                  </a:solidFill>
                </a:rPr>
                <a:t>SHAVUOT</a:t>
              </a:r>
            </a:p>
          </p:txBody>
        </p:sp>
      </p:grpSp>
      <p:grpSp>
        <p:nvGrpSpPr>
          <p:cNvPr id="17" name="Group 16">
            <a:extLst>
              <a:ext uri="{FF2B5EF4-FFF2-40B4-BE49-F238E27FC236}">
                <a16:creationId xmlns:a16="http://schemas.microsoft.com/office/drawing/2014/main" id="{138A9764-DC11-04C1-F3BF-7168C786BC58}"/>
              </a:ext>
            </a:extLst>
          </p:cNvPr>
          <p:cNvGrpSpPr/>
          <p:nvPr/>
        </p:nvGrpSpPr>
        <p:grpSpPr>
          <a:xfrm>
            <a:off x="4625765" y="4134628"/>
            <a:ext cx="1155355" cy="452652"/>
            <a:chOff x="1154372" y="2578848"/>
            <a:chExt cx="1155355" cy="452652"/>
          </a:xfrm>
        </p:grpSpPr>
        <p:sp>
          <p:nvSpPr>
            <p:cNvPr id="18" name="Diamond 17">
              <a:extLst>
                <a:ext uri="{FF2B5EF4-FFF2-40B4-BE49-F238E27FC236}">
                  <a16:creationId xmlns:a16="http://schemas.microsoft.com/office/drawing/2014/main" id="{49DDE866-C0A4-3568-5722-03B242C5180E}"/>
                </a:ext>
              </a:extLst>
            </p:cNvPr>
            <p:cNvSpPr/>
            <p:nvPr/>
          </p:nvSpPr>
          <p:spPr>
            <a:xfrm>
              <a:off x="1513005" y="2578848"/>
              <a:ext cx="438090" cy="452652"/>
            </a:xfrm>
            <a:prstGeom prst="diamond">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A1CD948-69E3-B35D-CB9A-03DBF389924E}"/>
                </a:ext>
              </a:extLst>
            </p:cNvPr>
            <p:cNvSpPr txBox="1"/>
            <p:nvPr/>
          </p:nvSpPr>
          <p:spPr>
            <a:xfrm>
              <a:off x="1154372" y="2610726"/>
              <a:ext cx="1155355" cy="400110"/>
            </a:xfrm>
            <a:prstGeom prst="rect">
              <a:avLst/>
            </a:prstGeom>
            <a:noFill/>
          </p:spPr>
          <p:txBody>
            <a:bodyPr wrap="square" rtlCol="0">
              <a:spAutoFit/>
            </a:bodyPr>
            <a:lstStyle/>
            <a:p>
              <a:pPr algn="ctr"/>
              <a:r>
                <a:rPr lang="en-US" sz="1000" b="1">
                  <a:solidFill>
                    <a:schemeClr val="bg1"/>
                  </a:solidFill>
                </a:rPr>
                <a:t>YOM</a:t>
              </a:r>
            </a:p>
            <a:p>
              <a:pPr algn="ctr"/>
              <a:r>
                <a:rPr lang="en-US" sz="1000" b="1">
                  <a:solidFill>
                    <a:schemeClr val="bg1"/>
                  </a:solidFill>
                </a:rPr>
                <a:t>TERUAH</a:t>
              </a:r>
            </a:p>
          </p:txBody>
        </p:sp>
      </p:grpSp>
      <p:sp>
        <p:nvSpPr>
          <p:cNvPr id="28" name="Rectangle 27">
            <a:extLst>
              <a:ext uri="{FF2B5EF4-FFF2-40B4-BE49-F238E27FC236}">
                <a16:creationId xmlns:a16="http://schemas.microsoft.com/office/drawing/2014/main" id="{17798CA6-0531-9920-2942-96D5E248AA5E}"/>
              </a:ext>
            </a:extLst>
          </p:cNvPr>
          <p:cNvSpPr/>
          <p:nvPr/>
        </p:nvSpPr>
        <p:spPr>
          <a:xfrm>
            <a:off x="907102" y="225609"/>
            <a:ext cx="7437326"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2300 days in father’s 364 day year calendar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Tree>
    <p:extLst>
      <p:ext uri="{BB962C8B-B14F-4D97-AF65-F5344CB8AC3E}">
        <p14:creationId xmlns:p14="http://schemas.microsoft.com/office/powerpoint/2010/main" val="2555311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1">
            <a:extLst>
              <a:ext uri="{FF2B5EF4-FFF2-40B4-BE49-F238E27FC236}">
                <a16:creationId xmlns:a16="http://schemas.microsoft.com/office/drawing/2014/main" id="{1D718BA2-B586-ABAC-0589-11D509BFF588}"/>
              </a:ext>
            </a:extLst>
          </p:cNvPr>
          <p:cNvSpPr/>
          <p:nvPr/>
        </p:nvSpPr>
        <p:spPr>
          <a:xfrm>
            <a:off x="-1" y="1840088"/>
            <a:ext cx="9143999" cy="1032590"/>
          </a:xfrm>
          <a:prstGeom prst="rect">
            <a:avLst/>
          </a:prstGeom>
          <a:noFill/>
        </p:spPr>
        <p:txBody>
          <a:bodyPr wrap="square" lIns="91440" tIns="45720" rIns="91440" bIns="45720">
            <a:spAutoFit/>
          </a:bodyPr>
          <a:lstStyle/>
          <a:p>
            <a:pPr marL="0" marR="0" lvl="0" indent="0" algn="ctr" defTabSz="457200" rtl="0" eaLnBrk="1" fontAlgn="auto" latinLnBrk="0" hangingPunct="1">
              <a:lnSpc>
                <a:spcPts val="4000"/>
              </a:lnSpc>
              <a:spcBef>
                <a:spcPts val="0"/>
              </a:spcBef>
              <a:spcAft>
                <a:spcPts val="0"/>
              </a:spcAft>
              <a:buClrTx/>
              <a:buSzTx/>
              <a:buFontTx/>
              <a:buNone/>
              <a:tabLst/>
              <a:defRPr/>
            </a:pPr>
            <a:endParaRPr kumimoji="0" lang="en-US" sz="1200" b="1" i="0" u="none" strike="noStrike" kern="1200" cap="none" spc="50" normalizeH="0" baseline="0" noProof="0">
              <a:ln w="0">
                <a:solidFill>
                  <a:srgbClr val="ED7D31">
                    <a:lumMod val="50000"/>
                  </a:srgbClr>
                </a:solidFill>
              </a:ln>
              <a:solidFill>
                <a:schemeClr val="bg1">
                  <a:lumMod val="50000"/>
                </a:schemeClr>
              </a:solidFill>
              <a:effectLst>
                <a:innerShdw blurRad="63500" dist="50800" dir="13500000">
                  <a:srgbClr val="000000">
                    <a:alpha val="50000"/>
                  </a:srgbClr>
                </a:innerShdw>
              </a:effectLst>
              <a:uLnTx/>
              <a:uFillTx/>
              <a:latin typeface="Aptos" panose="020B0004020202020204" pitchFamily="34" charset="0"/>
            </a:endParaRPr>
          </a:p>
          <a:p>
            <a:pPr marL="0" marR="0" lvl="0" indent="0" algn="ctr" defTabSz="457200" rtl="0" eaLnBrk="1" fontAlgn="auto" latinLnBrk="0" hangingPunct="1">
              <a:lnSpc>
                <a:spcPts val="4000"/>
              </a:lnSpc>
              <a:spcBef>
                <a:spcPts val="0"/>
              </a:spcBef>
              <a:spcAft>
                <a:spcPts val="0"/>
              </a:spcAft>
              <a:buClrTx/>
              <a:buSzTx/>
              <a:buFontTx/>
              <a:buNone/>
              <a:tabLst/>
              <a:defRPr/>
            </a:pPr>
            <a:endParaRPr lang="en-US" sz="1200" b="1" spc="50">
              <a:ln w="0">
                <a:solidFill>
                  <a:srgbClr val="ED7D31">
                    <a:lumMod val="50000"/>
                  </a:srgbClr>
                </a:solidFill>
              </a:ln>
              <a:solidFill>
                <a:schemeClr val="bg1">
                  <a:lumMod val="50000"/>
                </a:schemeClr>
              </a:solidFill>
              <a:effectLst>
                <a:innerShdw blurRad="63500" dist="50800" dir="13500000">
                  <a:srgbClr val="000000">
                    <a:alpha val="50000"/>
                  </a:srgbClr>
                </a:innerShdw>
              </a:effectLst>
              <a:latin typeface="Aptos" panose="020B0004020202020204" pitchFamily="34" charset="0"/>
            </a:endParaRPr>
          </a:p>
        </p:txBody>
      </p:sp>
      <p:sp>
        <p:nvSpPr>
          <p:cNvPr id="3" name="TextBox 2">
            <a:extLst>
              <a:ext uri="{FF2B5EF4-FFF2-40B4-BE49-F238E27FC236}">
                <a16:creationId xmlns:a16="http://schemas.microsoft.com/office/drawing/2014/main" id="{C7A6291C-A107-88BD-EAF7-92CD81294E04}"/>
              </a:ext>
            </a:extLst>
          </p:cNvPr>
          <p:cNvSpPr txBox="1"/>
          <p:nvPr/>
        </p:nvSpPr>
        <p:spPr>
          <a:xfrm>
            <a:off x="2560320" y="1840088"/>
            <a:ext cx="4564380" cy="3005455"/>
          </a:xfrm>
          <a:prstGeom prst="rect">
            <a:avLst/>
          </a:prstGeom>
          <a:noFill/>
        </p:spPr>
        <p:txBody>
          <a:bodyPr wrap="square">
            <a:noAutofit/>
          </a:bodyPr>
          <a:lstStyle/>
          <a:p>
            <a:pPr algn="l" rtl="0">
              <a:spcBef>
                <a:spcPts val="505"/>
              </a:spcBef>
              <a:spcAft>
                <a:spcPts val="575"/>
              </a:spcAft>
            </a:pPr>
            <a:r>
              <a:rPr lang="en-US" sz="1400">
                <a:solidFill>
                  <a:schemeClr val="bg1"/>
                </a:solidFill>
                <a:latin typeface="Aptos" panose="020B0004020202020204" pitchFamily="34" charset="0"/>
              </a:rPr>
              <a:t>This presentation is available as a free download from fathersalphabet.com. It includes only original artwork and materials believed to be in the public domain. We waive all copyrights for any original work created by us. However, please note that we cannot waive or transfer any rights belonging to third parties.</a:t>
            </a:r>
            <a:endParaRPr lang="en-US" sz="1400">
              <a:solidFill>
                <a:schemeClr val="bg1"/>
              </a:solidFill>
              <a:effectLst/>
              <a:latin typeface="Aptos" panose="020B0004020202020204" pitchFamily="34" charset="0"/>
            </a:endParaRPr>
          </a:p>
        </p:txBody>
      </p:sp>
      <p:pic>
        <p:nvPicPr>
          <p:cNvPr id="6" name="Picture 5" descr="A black and white text&#10;&#10;Description automatically generated">
            <a:extLst>
              <a:ext uri="{FF2B5EF4-FFF2-40B4-BE49-F238E27FC236}">
                <a16:creationId xmlns:a16="http://schemas.microsoft.com/office/drawing/2014/main" id="{350ECD98-36EA-C68E-7268-993D7C8D0A2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6859" b="69305" l="28348" r="68234">
                        <a14:foregroundMark x1="33191" y1="42446" x2="33191" y2="42446"/>
                        <a14:foregroundMark x1="39744" y1="37410" x2="39744" y2="37410"/>
                        <a14:foregroundMark x1="43447" y1="37650" x2="43447" y2="37650"/>
                        <a14:foregroundMark x1="45584" y1="31415" x2="45584" y2="31415"/>
                        <a14:foregroundMark x1="52279" y1="38129" x2="52279" y2="38129"/>
                        <a14:foregroundMark x1="52991" y1="29736" x2="52991" y2="29736"/>
                        <a14:foregroundMark x1="56553" y1="36211" x2="56553" y2="36211"/>
                        <a14:foregroundMark x1="60114" y1="36930" x2="60114" y2="36930"/>
                        <a14:foregroundMark x1="67094" y1="35012" x2="67094" y2="35012"/>
                        <a14:foregroundMark x1="64103" y1="61871" x2="64103" y2="61871"/>
                        <a14:foregroundMark x1="54701" y1="64988" x2="54701" y2="64988"/>
                        <a14:foregroundMark x1="50855" y1="62350" x2="50855" y2="62350"/>
                        <a14:foregroundMark x1="46866" y1="62110" x2="46866" y2="62110"/>
                        <a14:foregroundMark x1="38177" y1="63789" x2="38177" y2="63789"/>
                        <a14:foregroundMark x1="34330" y1="63309" x2="34330" y2="63309"/>
                        <a14:foregroundMark x1="28490" y1="59233" x2="28490" y2="59233"/>
                        <a14:foregroundMark x1="34046" y1="69305" x2="34330" y2="68825"/>
                        <a14:foregroundMark x1="48860" y1="39089" x2="48860" y2="39089"/>
                        <a14:foregroundMark x1="68234" y1="27578" x2="68234" y2="27578"/>
                      </a14:backgroundRemoval>
                    </a14:imgEffect>
                  </a14:imgLayer>
                </a14:imgProps>
              </a:ext>
              <a:ext uri="{28A0092B-C50C-407E-A947-70E740481C1C}">
                <a14:useLocalDpi xmlns:a14="http://schemas.microsoft.com/office/drawing/2010/main" val="0"/>
              </a:ext>
            </a:extLst>
          </a:blip>
          <a:srcRect l="25283" t="22320" r="28143" b="26790"/>
          <a:stretch/>
        </p:blipFill>
        <p:spPr>
          <a:xfrm>
            <a:off x="4078640" y="3538844"/>
            <a:ext cx="986716" cy="640532"/>
          </a:xfrm>
          <a:prstGeom prst="rect">
            <a:avLst/>
          </a:prstGeom>
        </p:spPr>
      </p:pic>
    </p:spTree>
    <p:extLst>
      <p:ext uri="{BB962C8B-B14F-4D97-AF65-F5344CB8AC3E}">
        <p14:creationId xmlns:p14="http://schemas.microsoft.com/office/powerpoint/2010/main" val="2446261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2957</TotalTime>
  <Words>1029</Words>
  <Application>Microsoft Office PowerPoint</Application>
  <PresentationFormat>On-screen Show (16:9)</PresentationFormat>
  <Paragraphs>183</Paragraphs>
  <Slides>29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Aptos</vt:lpstr>
      <vt:lpstr>Arial</vt:lpstr>
      <vt:lpstr>Arial Black</vt:lpstr>
      <vt:lpstr>Avenir Next LT Pro Demi</vt:lpstr>
      <vt:lpstr>Bebas Neue</vt:lpstr>
      <vt:lpstr>Calibri</vt:lpstr>
      <vt:lpstr>Copperplate Gothic Bold</vt:lpstr>
      <vt:lpstr>Eras Bold ITC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dc:creator>
  <cp:lastModifiedBy>mariana dawson</cp:lastModifiedBy>
  <cp:revision>390</cp:revision>
  <cp:lastPrinted>2024-08-16T05:51:27Z</cp:lastPrinted>
  <dcterms:created xsi:type="dcterms:W3CDTF">2024-06-24T21:13:00Z</dcterms:created>
  <dcterms:modified xsi:type="dcterms:W3CDTF">2024-08-16T05:51:31Z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C5B6902EC47B4160A11E1CABE2AD7C1A_12</vt:lpwstr>
  </property>
  <property fmtid="{D5CDD505-2E9C-101B-9397-08002B2CF9AE}" pid="3" name="KSOProductBuildVer">
    <vt:lpwstr>1033-12.2.0.13213</vt:lpwstr>
  </property>
</Properties>
</file>